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F4CC-1D6E-49CB-AB07-EC1BC211A77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6A13F-8AC8-4D4F-917D-0EEDAEE666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"/>
          <a:stretch>
            <a:fillRect/>
          </a:stretch>
        </p:blipFill>
        <p:spPr>
          <a:xfrm>
            <a:off x="-1" y="-1"/>
            <a:ext cx="9262534" cy="521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2.jpe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9" Type="http://schemas.microsoft.com/office/2007/relationships/hdphoto" Target="../media/image40.wdp"/><Relationship Id="rId8" Type="http://schemas.openxmlformats.org/officeDocument/2006/relationships/image" Target="../media/image39.jpeg"/><Relationship Id="rId7" Type="http://schemas.microsoft.com/office/2007/relationships/hdphoto" Target="../media/image38.wdp"/><Relationship Id="rId6" Type="http://schemas.openxmlformats.org/officeDocument/2006/relationships/image" Target="../media/image37.jpeg"/><Relationship Id="rId5" Type="http://schemas.microsoft.com/office/2007/relationships/hdphoto" Target="../media/image36.wdp"/><Relationship Id="rId4" Type="http://schemas.openxmlformats.org/officeDocument/2006/relationships/image" Target="../media/image35.jpeg"/><Relationship Id="rId3" Type="http://schemas.microsoft.com/office/2007/relationships/hdphoto" Target="../media/image34.wdp"/><Relationship Id="rId2" Type="http://schemas.openxmlformats.org/officeDocument/2006/relationships/image" Target="../media/image33.jpe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microsoft.com/office/2007/relationships/hdphoto" Target="../media/image42.wdp"/><Relationship Id="rId2" Type="http://schemas.openxmlformats.org/officeDocument/2006/relationships/image" Target="../media/image41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8" Type="http://schemas.openxmlformats.org/officeDocument/2006/relationships/image" Target="../media/image49.emf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9" Type="http://schemas.openxmlformats.org/officeDocument/2006/relationships/slideLayout" Target="../slideLayouts/slideLayout6.xml"/><Relationship Id="rId28" Type="http://schemas.openxmlformats.org/officeDocument/2006/relationships/image" Target="../media/image69.png"/><Relationship Id="rId27" Type="http://schemas.openxmlformats.org/officeDocument/2006/relationships/image" Target="../media/image68.png"/><Relationship Id="rId26" Type="http://schemas.openxmlformats.org/officeDocument/2006/relationships/image" Target="../media/image67.png"/><Relationship Id="rId25" Type="http://schemas.openxmlformats.org/officeDocument/2006/relationships/image" Target="../media/image66.emf"/><Relationship Id="rId24" Type="http://schemas.openxmlformats.org/officeDocument/2006/relationships/image" Target="../media/image65.emf"/><Relationship Id="rId23" Type="http://schemas.openxmlformats.org/officeDocument/2006/relationships/image" Target="../media/image64.emf"/><Relationship Id="rId22" Type="http://schemas.openxmlformats.org/officeDocument/2006/relationships/image" Target="../media/image63.emf"/><Relationship Id="rId21" Type="http://schemas.openxmlformats.org/officeDocument/2006/relationships/image" Target="../media/image62.emf"/><Relationship Id="rId20" Type="http://schemas.openxmlformats.org/officeDocument/2006/relationships/image" Target="../media/image61.emf"/><Relationship Id="rId2" Type="http://schemas.openxmlformats.org/officeDocument/2006/relationships/image" Target="../media/image43.jpeg"/><Relationship Id="rId19" Type="http://schemas.openxmlformats.org/officeDocument/2006/relationships/image" Target="../media/image60.png"/><Relationship Id="rId18" Type="http://schemas.openxmlformats.org/officeDocument/2006/relationships/image" Target="../media/image59.png"/><Relationship Id="rId17" Type="http://schemas.openxmlformats.org/officeDocument/2006/relationships/image" Target="../media/image58.emf"/><Relationship Id="rId16" Type="http://schemas.openxmlformats.org/officeDocument/2006/relationships/image" Target="../media/image57.png"/><Relationship Id="rId15" Type="http://schemas.openxmlformats.org/officeDocument/2006/relationships/image" Target="../media/image56.png"/><Relationship Id="rId14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hdphoto" Target="../media/image74.wdp"/><Relationship Id="rId4" Type="http://schemas.openxmlformats.org/officeDocument/2006/relationships/image" Target="../media/image73.jpeg"/><Relationship Id="rId3" Type="http://schemas.microsoft.com/office/2007/relationships/hdphoto" Target="../media/image72.wdp"/><Relationship Id="rId2" Type="http://schemas.openxmlformats.org/officeDocument/2006/relationships/image" Target="../media/image71.jpe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5.jpe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1.jpe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microsoft.com/office/2007/relationships/hdphoto" Target="../media/image24.wdp"/><Relationship Id="rId7" Type="http://schemas.openxmlformats.org/officeDocument/2006/relationships/image" Target="../media/image23.png"/><Relationship Id="rId6" Type="http://schemas.microsoft.com/office/2007/relationships/hdphoto" Target="../media/image22.wdp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3" Type="http://schemas.microsoft.com/office/2007/relationships/hdphoto" Target="../media/image19.wdp"/><Relationship Id="rId2" Type="http://schemas.openxmlformats.org/officeDocument/2006/relationships/image" Target="../media/image18.png"/><Relationship Id="rId12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10" Type="http://schemas.openxmlformats.org/officeDocument/2006/relationships/image" Target="../media/image25.jpe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jpe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35317" y="1409701"/>
            <a:ext cx="4516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4000" b="1" dirty="0">
                <a:solidFill>
                  <a:prstClr val="white"/>
                </a:solidFill>
                <a:ea typeface="创艺简标宋" pitchFamily="2" charset="-122"/>
              </a:rPr>
              <a:t>锐意进取 普及精品</a:t>
            </a:r>
            <a:endParaRPr lang="zh-CN" altLang="en-US" sz="4000" b="1" dirty="0">
              <a:solidFill>
                <a:prstClr val="white"/>
              </a:solidFill>
              <a:ea typeface="创艺简标宋" pitchFamily="2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2535317" y="2445606"/>
            <a:ext cx="4973718" cy="24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10000"/>
              </a:lnSpc>
              <a:defRPr/>
            </a:pPr>
            <a:r>
              <a:rPr lang="en-US" altLang="zh-CN" sz="1050" spc="200" dirty="0">
                <a:solidFill>
                  <a:prstClr val="white"/>
                </a:solidFill>
                <a:latin typeface="DFGHSGothic-W5" panose="020B0500000000000000" pitchFamily="50" charset="-128"/>
                <a:ea typeface="DFGHSGothic-W5" panose="020B0500000000000000" pitchFamily="50" charset="-128"/>
              </a:rPr>
              <a:t>SHANGHAI RAPIDESIGN ADVERTISING CO.,LTD </a:t>
            </a:r>
            <a:endParaRPr lang="en-US" altLang="zh-CN" sz="1050" spc="200" dirty="0">
              <a:solidFill>
                <a:prstClr val="white"/>
              </a:solidFill>
              <a:latin typeface="DFGHSGothic-W5" panose="020B0500000000000000" pitchFamily="50" charset="-128"/>
              <a:ea typeface="DFGHSGothic-W5" panose="020B0500000000000000" pitchFamily="50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35317" y="2671694"/>
            <a:ext cx="52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b="1" spc="100" dirty="0">
                <a:solidFill>
                  <a:srgbClr val="F4DA86"/>
                </a:solidFill>
                <a:ea typeface="创艺简标宋" pitchFamily="2" charset="-122"/>
              </a:rPr>
              <a:t>1# 2# 3# 4# 5# 6# </a:t>
            </a:r>
            <a:r>
              <a:rPr lang="zh-CN" altLang="en-US" b="1" spc="100" dirty="0">
                <a:solidFill>
                  <a:srgbClr val="F4DA86"/>
                </a:solidFill>
                <a:ea typeface="创艺简标宋" pitchFamily="2" charset="-122"/>
              </a:rPr>
              <a:t>交付活动进行中</a:t>
            </a:r>
            <a:endParaRPr lang="zh-CN" altLang="en-US" b="1" spc="100" dirty="0">
              <a:solidFill>
                <a:srgbClr val="F4DA86"/>
              </a:solidFill>
              <a:ea typeface="创艺简标宋" pitchFamily="2" charset="-122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051344" y="4489130"/>
            <a:ext cx="142061" cy="188503"/>
            <a:chOff x="3405188" y="4075113"/>
            <a:chExt cx="82550" cy="109537"/>
          </a:xfrm>
        </p:grpSpPr>
        <p:sp>
          <p:nvSpPr>
            <p:cNvPr id="18" name="Freeform 5"/>
            <p:cNvSpPr/>
            <p:nvPr/>
          </p:nvSpPr>
          <p:spPr bwMode="auto">
            <a:xfrm>
              <a:off x="3443288" y="4100513"/>
              <a:ext cx="11113" cy="25400"/>
            </a:xfrm>
            <a:custGeom>
              <a:avLst/>
              <a:gdLst>
                <a:gd name="T0" fmla="*/ 3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3449638" y="4092575"/>
              <a:ext cx="15875" cy="28575"/>
            </a:xfrm>
            <a:custGeom>
              <a:avLst/>
              <a:gdLst>
                <a:gd name="T0" fmla="*/ 0 w 4"/>
                <a:gd name="T1" fmla="*/ 7 h 7"/>
                <a:gd name="T2" fmla="*/ 0 w 4"/>
                <a:gd name="T3" fmla="*/ 7 h 7"/>
                <a:gd name="T4" fmla="*/ 0 w 4"/>
                <a:gd name="T5" fmla="*/ 7 h 7"/>
                <a:gd name="T6" fmla="*/ 0 w 4"/>
                <a:gd name="T7" fmla="*/ 7 h 7"/>
                <a:gd name="T8" fmla="*/ 4 w 4"/>
                <a:gd name="T9" fmla="*/ 3 h 7"/>
                <a:gd name="T10" fmla="*/ 4 w 4"/>
                <a:gd name="T11" fmla="*/ 0 h 7"/>
                <a:gd name="T12" fmla="*/ 4 w 4"/>
                <a:gd name="T13" fmla="*/ 0 h 7"/>
                <a:gd name="T14" fmla="*/ 4 w 4"/>
                <a:gd name="T15" fmla="*/ 0 h 7"/>
                <a:gd name="T16" fmla="*/ 2 w 4"/>
                <a:gd name="T17" fmla="*/ 2 h 7"/>
                <a:gd name="T18" fmla="*/ 0 w 4"/>
                <a:gd name="T19" fmla="*/ 7 h 7"/>
                <a:gd name="T20" fmla="*/ 0 w 4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4"/>
                    <a:pt x="1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3443288" y="4075113"/>
              <a:ext cx="11113" cy="25400"/>
            </a:xfrm>
            <a:custGeom>
              <a:avLst/>
              <a:gdLst>
                <a:gd name="T0" fmla="*/ 1 w 3"/>
                <a:gd name="T1" fmla="*/ 6 h 6"/>
                <a:gd name="T2" fmla="*/ 1 w 3"/>
                <a:gd name="T3" fmla="*/ 6 h 6"/>
                <a:gd name="T4" fmla="*/ 3 w 3"/>
                <a:gd name="T5" fmla="*/ 6 h 6"/>
                <a:gd name="T6" fmla="*/ 1 w 3"/>
                <a:gd name="T7" fmla="*/ 0 h 6"/>
                <a:gd name="T8" fmla="*/ 0 w 3"/>
                <a:gd name="T9" fmla="*/ 6 h 6"/>
                <a:gd name="T10" fmla="*/ 1 w 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3424238" y="4110038"/>
              <a:ext cx="22225" cy="20637"/>
            </a:xfrm>
            <a:custGeom>
              <a:avLst/>
              <a:gdLst>
                <a:gd name="T0" fmla="*/ 0 w 6"/>
                <a:gd name="T1" fmla="*/ 3 h 5"/>
                <a:gd name="T2" fmla="*/ 6 w 6"/>
                <a:gd name="T3" fmla="*/ 5 h 5"/>
                <a:gd name="T4" fmla="*/ 6 w 6"/>
                <a:gd name="T5" fmla="*/ 5 h 5"/>
                <a:gd name="T6" fmla="*/ 6 w 6"/>
                <a:gd name="T7" fmla="*/ 5 h 5"/>
                <a:gd name="T8" fmla="*/ 1 w 6"/>
                <a:gd name="T9" fmla="*/ 0 h 5"/>
                <a:gd name="T10" fmla="*/ 1 w 6"/>
                <a:gd name="T11" fmla="*/ 2 h 5"/>
                <a:gd name="T12" fmla="*/ 0 w 6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3"/>
                  </a:moveTo>
                  <a:cubicBezTo>
                    <a:pt x="1" y="4"/>
                    <a:pt x="4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3408363" y="4125913"/>
              <a:ext cx="30163" cy="7937"/>
            </a:xfrm>
            <a:custGeom>
              <a:avLst/>
              <a:gdLst>
                <a:gd name="T0" fmla="*/ 8 w 8"/>
                <a:gd name="T1" fmla="*/ 1 h 2"/>
                <a:gd name="T2" fmla="*/ 3 w 8"/>
                <a:gd name="T3" fmla="*/ 0 h 2"/>
                <a:gd name="T4" fmla="*/ 0 w 8"/>
                <a:gd name="T5" fmla="*/ 1 h 2"/>
                <a:gd name="T6" fmla="*/ 0 w 8"/>
                <a:gd name="T7" fmla="*/ 1 h 2"/>
                <a:gd name="T8" fmla="*/ 0 w 8"/>
                <a:gd name="T9" fmla="*/ 1 h 2"/>
                <a:gd name="T10" fmla="*/ 3 w 8"/>
                <a:gd name="T11" fmla="*/ 2 h 2"/>
                <a:gd name="T12" fmla="*/ 8 w 8"/>
                <a:gd name="T13" fmla="*/ 1 h 2"/>
                <a:gd name="T14" fmla="*/ 8 w 8"/>
                <a:gd name="T15" fmla="*/ 1 h 2"/>
                <a:gd name="T16" fmla="*/ 8 w 8"/>
                <a:gd name="T17" fmla="*/ 1 h 2"/>
                <a:gd name="T18" fmla="*/ 8 w 8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3405188" y="4100513"/>
              <a:ext cx="22225" cy="20637"/>
            </a:xfrm>
            <a:custGeom>
              <a:avLst/>
              <a:gdLst>
                <a:gd name="T0" fmla="*/ 4 w 6"/>
                <a:gd name="T1" fmla="*/ 5 h 5"/>
                <a:gd name="T2" fmla="*/ 5 w 6"/>
                <a:gd name="T3" fmla="*/ 3 h 5"/>
                <a:gd name="T4" fmla="*/ 6 w 6"/>
                <a:gd name="T5" fmla="*/ 2 h 5"/>
                <a:gd name="T6" fmla="*/ 0 w 6"/>
                <a:gd name="T7" fmla="*/ 0 h 5"/>
                <a:gd name="T8" fmla="*/ 4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3427413" y="4092575"/>
              <a:ext cx="15875" cy="28575"/>
            </a:xfrm>
            <a:custGeom>
              <a:avLst/>
              <a:gdLst>
                <a:gd name="T0" fmla="*/ 0 w 4"/>
                <a:gd name="T1" fmla="*/ 3 h 7"/>
                <a:gd name="T2" fmla="*/ 4 w 4"/>
                <a:gd name="T3" fmla="*/ 7 h 7"/>
                <a:gd name="T4" fmla="*/ 4 w 4"/>
                <a:gd name="T5" fmla="*/ 7 h 7"/>
                <a:gd name="T6" fmla="*/ 4 w 4"/>
                <a:gd name="T7" fmla="*/ 7 h 7"/>
                <a:gd name="T8" fmla="*/ 4 w 4"/>
                <a:gd name="T9" fmla="*/ 7 h 7"/>
                <a:gd name="T10" fmla="*/ 4 w 4"/>
                <a:gd name="T11" fmla="*/ 7 h 7"/>
                <a:gd name="T12" fmla="*/ 3 w 4"/>
                <a:gd name="T13" fmla="*/ 2 h 7"/>
                <a:gd name="T14" fmla="*/ 0 w 4"/>
                <a:gd name="T15" fmla="*/ 0 h 7"/>
                <a:gd name="T16" fmla="*/ 0 w 4"/>
                <a:gd name="T17" fmla="*/ 0 h 7"/>
                <a:gd name="T18" fmla="*/ 0 w 4"/>
                <a:gd name="T19" fmla="*/ 0 h 7"/>
                <a:gd name="T20" fmla="*/ 0 w 4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2" y="4"/>
                    <a:pt x="3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3424238" y="4130675"/>
              <a:ext cx="22225" cy="20637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0 h 5"/>
                <a:gd name="T4" fmla="*/ 0 w 6"/>
                <a:gd name="T5" fmla="*/ 2 h 5"/>
                <a:gd name="T6" fmla="*/ 1 w 6"/>
                <a:gd name="T7" fmla="*/ 3 h 5"/>
                <a:gd name="T8" fmla="*/ 1 w 6"/>
                <a:gd name="T9" fmla="*/ 5 h 5"/>
                <a:gd name="T10" fmla="*/ 6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405188" y="413861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0 w 6"/>
                <a:gd name="T3" fmla="*/ 4 h 4"/>
                <a:gd name="T4" fmla="*/ 6 w 6"/>
                <a:gd name="T5" fmla="*/ 3 h 4"/>
                <a:gd name="T6" fmla="*/ 5 w 6"/>
                <a:gd name="T7" fmla="*/ 1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2" y="4"/>
                    <a:pt x="4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443288" y="4130675"/>
              <a:ext cx="11113" cy="28575"/>
            </a:xfrm>
            <a:custGeom>
              <a:avLst/>
              <a:gdLst>
                <a:gd name="T0" fmla="*/ 0 w 3"/>
                <a:gd name="T1" fmla="*/ 7 h 7"/>
                <a:gd name="T2" fmla="*/ 1 w 3"/>
                <a:gd name="T3" fmla="*/ 6 h 7"/>
                <a:gd name="T4" fmla="*/ 3 w 3"/>
                <a:gd name="T5" fmla="*/ 7 h 7"/>
                <a:gd name="T6" fmla="*/ 1 w 3"/>
                <a:gd name="T7" fmla="*/ 0 h 7"/>
                <a:gd name="T8" fmla="*/ 0 w 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3427413" y="4138613"/>
              <a:ext cx="15875" cy="25400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4 w 4"/>
                <a:gd name="T5" fmla="*/ 0 h 6"/>
                <a:gd name="T6" fmla="*/ 4 w 4"/>
                <a:gd name="T7" fmla="*/ 0 h 6"/>
                <a:gd name="T8" fmla="*/ 0 w 4"/>
                <a:gd name="T9" fmla="*/ 4 h 6"/>
                <a:gd name="T10" fmla="*/ 0 w 4"/>
                <a:gd name="T11" fmla="*/ 6 h 6"/>
                <a:gd name="T12" fmla="*/ 0 w 4"/>
                <a:gd name="T13" fmla="*/ 6 h 6"/>
                <a:gd name="T14" fmla="*/ 0 w 4"/>
                <a:gd name="T15" fmla="*/ 6 h 6"/>
                <a:gd name="T16" fmla="*/ 3 w 4"/>
                <a:gd name="T17" fmla="*/ 5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2"/>
                    <a:pt x="0" y="4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3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3443288" y="4159250"/>
              <a:ext cx="11113" cy="25400"/>
            </a:xfrm>
            <a:custGeom>
              <a:avLst/>
              <a:gdLst>
                <a:gd name="T0" fmla="*/ 1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  <a:gd name="T10" fmla="*/ 1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3449638" y="4130675"/>
              <a:ext cx="23813" cy="20637"/>
            </a:xfrm>
            <a:custGeom>
              <a:avLst/>
              <a:gdLst>
                <a:gd name="T0" fmla="*/ 6 w 6"/>
                <a:gd name="T1" fmla="*/ 2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5 w 6"/>
                <a:gd name="T9" fmla="*/ 3 h 5"/>
                <a:gd name="T10" fmla="*/ 6 w 6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457576" y="4125913"/>
              <a:ext cx="26988" cy="7937"/>
            </a:xfrm>
            <a:custGeom>
              <a:avLst/>
              <a:gdLst>
                <a:gd name="T0" fmla="*/ 0 w 7"/>
                <a:gd name="T1" fmla="*/ 1 h 2"/>
                <a:gd name="T2" fmla="*/ 5 w 7"/>
                <a:gd name="T3" fmla="*/ 2 h 2"/>
                <a:gd name="T4" fmla="*/ 7 w 7"/>
                <a:gd name="T5" fmla="*/ 1 h 2"/>
                <a:gd name="T6" fmla="*/ 7 w 7"/>
                <a:gd name="T7" fmla="*/ 1 h 2"/>
                <a:gd name="T8" fmla="*/ 7 w 7"/>
                <a:gd name="T9" fmla="*/ 1 h 2"/>
                <a:gd name="T10" fmla="*/ 5 w 7"/>
                <a:gd name="T11" fmla="*/ 0 h 2"/>
                <a:gd name="T12" fmla="*/ 0 w 7"/>
                <a:gd name="T13" fmla="*/ 1 h 2"/>
                <a:gd name="T14" fmla="*/ 0 w 7"/>
                <a:gd name="T15" fmla="*/ 1 h 2"/>
                <a:gd name="T16" fmla="*/ 0 w 7"/>
                <a:gd name="T17" fmla="*/ 1 h 2"/>
                <a:gd name="T18" fmla="*/ 0 w 7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2" y="1"/>
                    <a:pt x="3" y="1"/>
                    <a:pt x="5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468688" y="4138613"/>
              <a:ext cx="19050" cy="15875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1 h 4"/>
                <a:gd name="T4" fmla="*/ 0 w 5"/>
                <a:gd name="T5" fmla="*/ 3 h 4"/>
                <a:gd name="T6" fmla="*/ 5 w 5"/>
                <a:gd name="T7" fmla="*/ 4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4"/>
                    <a:pt x="3" y="4"/>
                    <a:pt x="5" y="4"/>
                  </a:cubicBezTo>
                  <a:cubicBezTo>
                    <a:pt x="4" y="3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449638" y="4138613"/>
              <a:ext cx="15875" cy="25400"/>
            </a:xfrm>
            <a:custGeom>
              <a:avLst/>
              <a:gdLst>
                <a:gd name="T0" fmla="*/ 4 w 4"/>
                <a:gd name="T1" fmla="*/ 4 h 6"/>
                <a:gd name="T2" fmla="*/ 0 w 4"/>
                <a:gd name="T3" fmla="*/ 0 h 6"/>
                <a:gd name="T4" fmla="*/ 0 w 4"/>
                <a:gd name="T5" fmla="*/ 0 h 6"/>
                <a:gd name="T6" fmla="*/ 0 w 4"/>
                <a:gd name="T7" fmla="*/ 0 h 6"/>
                <a:gd name="T8" fmla="*/ 0 w 4"/>
                <a:gd name="T9" fmla="*/ 0 h 6"/>
                <a:gd name="T10" fmla="*/ 0 w 4"/>
                <a:gd name="T11" fmla="*/ 0 h 6"/>
                <a:gd name="T12" fmla="*/ 2 w 4"/>
                <a:gd name="T13" fmla="*/ 5 h 6"/>
                <a:gd name="T14" fmla="*/ 4 w 4"/>
                <a:gd name="T15" fmla="*/ 6 h 6"/>
                <a:gd name="T16" fmla="*/ 4 w 4"/>
                <a:gd name="T17" fmla="*/ 6 h 6"/>
                <a:gd name="T18" fmla="*/ 4 w 4"/>
                <a:gd name="T19" fmla="*/ 6 h 6"/>
                <a:gd name="T20" fmla="*/ 4 w 4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4" y="4"/>
                  </a:moveTo>
                  <a:cubicBezTo>
                    <a:pt x="3" y="2"/>
                    <a:pt x="2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2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449638" y="4110038"/>
              <a:ext cx="23813" cy="206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3 h 5"/>
                <a:gd name="T6" fmla="*/ 5 w 6"/>
                <a:gd name="T7" fmla="*/ 2 h 5"/>
                <a:gd name="T8" fmla="*/ 4 w 6"/>
                <a:gd name="T9" fmla="*/ 0 h 5"/>
                <a:gd name="T10" fmla="*/ 0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2" y="1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468688" y="4100513"/>
              <a:ext cx="19050" cy="20637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0 h 5"/>
                <a:gd name="T4" fmla="*/ 0 w 5"/>
                <a:gd name="T5" fmla="*/ 2 h 5"/>
                <a:gd name="T6" fmla="*/ 0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2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23"/>
            <p:cNvSpPr/>
            <p:nvPr/>
          </p:nvSpPr>
          <p:spPr bwMode="auto">
            <a:xfrm>
              <a:off x="3443288" y="4100513"/>
              <a:ext cx="11113" cy="25400"/>
            </a:xfrm>
            <a:custGeom>
              <a:avLst/>
              <a:gdLst>
                <a:gd name="T0" fmla="*/ 3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4"/>
            <p:cNvSpPr/>
            <p:nvPr/>
          </p:nvSpPr>
          <p:spPr bwMode="auto">
            <a:xfrm>
              <a:off x="3449638" y="4092575"/>
              <a:ext cx="15875" cy="28575"/>
            </a:xfrm>
            <a:custGeom>
              <a:avLst/>
              <a:gdLst>
                <a:gd name="T0" fmla="*/ 0 w 4"/>
                <a:gd name="T1" fmla="*/ 7 h 7"/>
                <a:gd name="T2" fmla="*/ 0 w 4"/>
                <a:gd name="T3" fmla="*/ 7 h 7"/>
                <a:gd name="T4" fmla="*/ 0 w 4"/>
                <a:gd name="T5" fmla="*/ 7 h 7"/>
                <a:gd name="T6" fmla="*/ 0 w 4"/>
                <a:gd name="T7" fmla="*/ 7 h 7"/>
                <a:gd name="T8" fmla="*/ 4 w 4"/>
                <a:gd name="T9" fmla="*/ 3 h 7"/>
                <a:gd name="T10" fmla="*/ 4 w 4"/>
                <a:gd name="T11" fmla="*/ 0 h 7"/>
                <a:gd name="T12" fmla="*/ 4 w 4"/>
                <a:gd name="T13" fmla="*/ 0 h 7"/>
                <a:gd name="T14" fmla="*/ 4 w 4"/>
                <a:gd name="T15" fmla="*/ 0 h 7"/>
                <a:gd name="T16" fmla="*/ 2 w 4"/>
                <a:gd name="T17" fmla="*/ 2 h 7"/>
                <a:gd name="T18" fmla="*/ 0 w 4"/>
                <a:gd name="T19" fmla="*/ 7 h 7"/>
                <a:gd name="T20" fmla="*/ 0 w 4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4"/>
                    <a:pt x="1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25"/>
            <p:cNvSpPr/>
            <p:nvPr/>
          </p:nvSpPr>
          <p:spPr bwMode="auto">
            <a:xfrm>
              <a:off x="3443288" y="4075113"/>
              <a:ext cx="11113" cy="25400"/>
            </a:xfrm>
            <a:custGeom>
              <a:avLst/>
              <a:gdLst>
                <a:gd name="T0" fmla="*/ 1 w 3"/>
                <a:gd name="T1" fmla="*/ 6 h 6"/>
                <a:gd name="T2" fmla="*/ 1 w 3"/>
                <a:gd name="T3" fmla="*/ 6 h 6"/>
                <a:gd name="T4" fmla="*/ 3 w 3"/>
                <a:gd name="T5" fmla="*/ 6 h 6"/>
                <a:gd name="T6" fmla="*/ 1 w 3"/>
                <a:gd name="T7" fmla="*/ 0 h 6"/>
                <a:gd name="T8" fmla="*/ 0 w 3"/>
                <a:gd name="T9" fmla="*/ 6 h 6"/>
                <a:gd name="T10" fmla="*/ 1 w 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26"/>
            <p:cNvSpPr/>
            <p:nvPr/>
          </p:nvSpPr>
          <p:spPr bwMode="auto">
            <a:xfrm>
              <a:off x="3424238" y="4110038"/>
              <a:ext cx="22225" cy="20637"/>
            </a:xfrm>
            <a:custGeom>
              <a:avLst/>
              <a:gdLst>
                <a:gd name="T0" fmla="*/ 0 w 6"/>
                <a:gd name="T1" fmla="*/ 3 h 5"/>
                <a:gd name="T2" fmla="*/ 6 w 6"/>
                <a:gd name="T3" fmla="*/ 5 h 5"/>
                <a:gd name="T4" fmla="*/ 6 w 6"/>
                <a:gd name="T5" fmla="*/ 5 h 5"/>
                <a:gd name="T6" fmla="*/ 6 w 6"/>
                <a:gd name="T7" fmla="*/ 5 h 5"/>
                <a:gd name="T8" fmla="*/ 1 w 6"/>
                <a:gd name="T9" fmla="*/ 0 h 5"/>
                <a:gd name="T10" fmla="*/ 1 w 6"/>
                <a:gd name="T11" fmla="*/ 2 h 5"/>
                <a:gd name="T12" fmla="*/ 0 w 6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3"/>
                  </a:moveTo>
                  <a:cubicBezTo>
                    <a:pt x="1" y="4"/>
                    <a:pt x="4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27"/>
            <p:cNvSpPr/>
            <p:nvPr/>
          </p:nvSpPr>
          <p:spPr bwMode="auto">
            <a:xfrm>
              <a:off x="3408363" y="4125913"/>
              <a:ext cx="30163" cy="7937"/>
            </a:xfrm>
            <a:custGeom>
              <a:avLst/>
              <a:gdLst>
                <a:gd name="T0" fmla="*/ 8 w 8"/>
                <a:gd name="T1" fmla="*/ 1 h 2"/>
                <a:gd name="T2" fmla="*/ 3 w 8"/>
                <a:gd name="T3" fmla="*/ 0 h 2"/>
                <a:gd name="T4" fmla="*/ 0 w 8"/>
                <a:gd name="T5" fmla="*/ 1 h 2"/>
                <a:gd name="T6" fmla="*/ 0 w 8"/>
                <a:gd name="T7" fmla="*/ 1 h 2"/>
                <a:gd name="T8" fmla="*/ 0 w 8"/>
                <a:gd name="T9" fmla="*/ 1 h 2"/>
                <a:gd name="T10" fmla="*/ 3 w 8"/>
                <a:gd name="T11" fmla="*/ 2 h 2"/>
                <a:gd name="T12" fmla="*/ 8 w 8"/>
                <a:gd name="T13" fmla="*/ 1 h 2"/>
                <a:gd name="T14" fmla="*/ 8 w 8"/>
                <a:gd name="T15" fmla="*/ 1 h 2"/>
                <a:gd name="T16" fmla="*/ 8 w 8"/>
                <a:gd name="T17" fmla="*/ 1 h 2"/>
                <a:gd name="T18" fmla="*/ 8 w 8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28"/>
            <p:cNvSpPr/>
            <p:nvPr/>
          </p:nvSpPr>
          <p:spPr bwMode="auto">
            <a:xfrm>
              <a:off x="3405188" y="4100513"/>
              <a:ext cx="22225" cy="20637"/>
            </a:xfrm>
            <a:custGeom>
              <a:avLst/>
              <a:gdLst>
                <a:gd name="T0" fmla="*/ 4 w 6"/>
                <a:gd name="T1" fmla="*/ 5 h 5"/>
                <a:gd name="T2" fmla="*/ 5 w 6"/>
                <a:gd name="T3" fmla="*/ 3 h 5"/>
                <a:gd name="T4" fmla="*/ 6 w 6"/>
                <a:gd name="T5" fmla="*/ 2 h 5"/>
                <a:gd name="T6" fmla="*/ 0 w 6"/>
                <a:gd name="T7" fmla="*/ 0 h 5"/>
                <a:gd name="T8" fmla="*/ 4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29"/>
            <p:cNvSpPr/>
            <p:nvPr/>
          </p:nvSpPr>
          <p:spPr bwMode="auto">
            <a:xfrm>
              <a:off x="3427413" y="4092575"/>
              <a:ext cx="15875" cy="28575"/>
            </a:xfrm>
            <a:custGeom>
              <a:avLst/>
              <a:gdLst>
                <a:gd name="T0" fmla="*/ 0 w 4"/>
                <a:gd name="T1" fmla="*/ 3 h 7"/>
                <a:gd name="T2" fmla="*/ 4 w 4"/>
                <a:gd name="T3" fmla="*/ 7 h 7"/>
                <a:gd name="T4" fmla="*/ 4 w 4"/>
                <a:gd name="T5" fmla="*/ 7 h 7"/>
                <a:gd name="T6" fmla="*/ 4 w 4"/>
                <a:gd name="T7" fmla="*/ 7 h 7"/>
                <a:gd name="T8" fmla="*/ 4 w 4"/>
                <a:gd name="T9" fmla="*/ 7 h 7"/>
                <a:gd name="T10" fmla="*/ 4 w 4"/>
                <a:gd name="T11" fmla="*/ 7 h 7"/>
                <a:gd name="T12" fmla="*/ 3 w 4"/>
                <a:gd name="T13" fmla="*/ 2 h 7"/>
                <a:gd name="T14" fmla="*/ 0 w 4"/>
                <a:gd name="T15" fmla="*/ 0 h 7"/>
                <a:gd name="T16" fmla="*/ 0 w 4"/>
                <a:gd name="T17" fmla="*/ 0 h 7"/>
                <a:gd name="T18" fmla="*/ 0 w 4"/>
                <a:gd name="T19" fmla="*/ 0 h 7"/>
                <a:gd name="T20" fmla="*/ 0 w 4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2" y="4"/>
                    <a:pt x="3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0"/>
            <p:cNvSpPr/>
            <p:nvPr/>
          </p:nvSpPr>
          <p:spPr bwMode="auto">
            <a:xfrm>
              <a:off x="3424238" y="4130675"/>
              <a:ext cx="22225" cy="20637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0 h 5"/>
                <a:gd name="T4" fmla="*/ 0 w 6"/>
                <a:gd name="T5" fmla="*/ 2 h 5"/>
                <a:gd name="T6" fmla="*/ 1 w 6"/>
                <a:gd name="T7" fmla="*/ 3 h 5"/>
                <a:gd name="T8" fmla="*/ 1 w 6"/>
                <a:gd name="T9" fmla="*/ 5 h 5"/>
                <a:gd name="T10" fmla="*/ 6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1"/>
            <p:cNvSpPr/>
            <p:nvPr/>
          </p:nvSpPr>
          <p:spPr bwMode="auto">
            <a:xfrm>
              <a:off x="3405188" y="413861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0 w 6"/>
                <a:gd name="T3" fmla="*/ 4 h 4"/>
                <a:gd name="T4" fmla="*/ 6 w 6"/>
                <a:gd name="T5" fmla="*/ 3 h 4"/>
                <a:gd name="T6" fmla="*/ 5 w 6"/>
                <a:gd name="T7" fmla="*/ 1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2" y="4"/>
                    <a:pt x="4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2"/>
            <p:cNvSpPr/>
            <p:nvPr/>
          </p:nvSpPr>
          <p:spPr bwMode="auto">
            <a:xfrm>
              <a:off x="3443288" y="4130675"/>
              <a:ext cx="11113" cy="28575"/>
            </a:xfrm>
            <a:custGeom>
              <a:avLst/>
              <a:gdLst>
                <a:gd name="T0" fmla="*/ 0 w 3"/>
                <a:gd name="T1" fmla="*/ 7 h 7"/>
                <a:gd name="T2" fmla="*/ 1 w 3"/>
                <a:gd name="T3" fmla="*/ 6 h 7"/>
                <a:gd name="T4" fmla="*/ 3 w 3"/>
                <a:gd name="T5" fmla="*/ 7 h 7"/>
                <a:gd name="T6" fmla="*/ 1 w 3"/>
                <a:gd name="T7" fmla="*/ 0 h 7"/>
                <a:gd name="T8" fmla="*/ 0 w 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3"/>
            <p:cNvSpPr/>
            <p:nvPr/>
          </p:nvSpPr>
          <p:spPr bwMode="auto">
            <a:xfrm>
              <a:off x="3427413" y="4138613"/>
              <a:ext cx="15875" cy="25400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4 w 4"/>
                <a:gd name="T5" fmla="*/ 0 h 6"/>
                <a:gd name="T6" fmla="*/ 4 w 4"/>
                <a:gd name="T7" fmla="*/ 0 h 6"/>
                <a:gd name="T8" fmla="*/ 0 w 4"/>
                <a:gd name="T9" fmla="*/ 4 h 6"/>
                <a:gd name="T10" fmla="*/ 0 w 4"/>
                <a:gd name="T11" fmla="*/ 6 h 6"/>
                <a:gd name="T12" fmla="*/ 0 w 4"/>
                <a:gd name="T13" fmla="*/ 6 h 6"/>
                <a:gd name="T14" fmla="*/ 0 w 4"/>
                <a:gd name="T15" fmla="*/ 6 h 6"/>
                <a:gd name="T16" fmla="*/ 3 w 4"/>
                <a:gd name="T17" fmla="*/ 5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2"/>
                    <a:pt x="0" y="4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3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4"/>
            <p:cNvSpPr/>
            <p:nvPr/>
          </p:nvSpPr>
          <p:spPr bwMode="auto">
            <a:xfrm>
              <a:off x="3443288" y="4159250"/>
              <a:ext cx="11113" cy="25400"/>
            </a:xfrm>
            <a:custGeom>
              <a:avLst/>
              <a:gdLst>
                <a:gd name="T0" fmla="*/ 1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  <a:gd name="T10" fmla="*/ 1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3449638" y="4130675"/>
              <a:ext cx="23813" cy="20637"/>
            </a:xfrm>
            <a:custGeom>
              <a:avLst/>
              <a:gdLst>
                <a:gd name="T0" fmla="*/ 6 w 6"/>
                <a:gd name="T1" fmla="*/ 2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5 w 6"/>
                <a:gd name="T9" fmla="*/ 3 h 5"/>
                <a:gd name="T10" fmla="*/ 6 w 6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3457576" y="4125913"/>
              <a:ext cx="26988" cy="7937"/>
            </a:xfrm>
            <a:custGeom>
              <a:avLst/>
              <a:gdLst>
                <a:gd name="T0" fmla="*/ 0 w 7"/>
                <a:gd name="T1" fmla="*/ 1 h 2"/>
                <a:gd name="T2" fmla="*/ 5 w 7"/>
                <a:gd name="T3" fmla="*/ 2 h 2"/>
                <a:gd name="T4" fmla="*/ 7 w 7"/>
                <a:gd name="T5" fmla="*/ 1 h 2"/>
                <a:gd name="T6" fmla="*/ 7 w 7"/>
                <a:gd name="T7" fmla="*/ 1 h 2"/>
                <a:gd name="T8" fmla="*/ 7 w 7"/>
                <a:gd name="T9" fmla="*/ 1 h 2"/>
                <a:gd name="T10" fmla="*/ 5 w 7"/>
                <a:gd name="T11" fmla="*/ 0 h 2"/>
                <a:gd name="T12" fmla="*/ 0 w 7"/>
                <a:gd name="T13" fmla="*/ 1 h 2"/>
                <a:gd name="T14" fmla="*/ 0 w 7"/>
                <a:gd name="T15" fmla="*/ 1 h 2"/>
                <a:gd name="T16" fmla="*/ 0 w 7"/>
                <a:gd name="T17" fmla="*/ 1 h 2"/>
                <a:gd name="T18" fmla="*/ 0 w 7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2" y="1"/>
                    <a:pt x="3" y="1"/>
                    <a:pt x="5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3468688" y="4138613"/>
              <a:ext cx="19050" cy="15875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1 h 4"/>
                <a:gd name="T4" fmla="*/ 0 w 5"/>
                <a:gd name="T5" fmla="*/ 3 h 4"/>
                <a:gd name="T6" fmla="*/ 5 w 5"/>
                <a:gd name="T7" fmla="*/ 4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4"/>
                    <a:pt x="3" y="4"/>
                    <a:pt x="5" y="4"/>
                  </a:cubicBezTo>
                  <a:cubicBezTo>
                    <a:pt x="4" y="3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38"/>
            <p:cNvSpPr/>
            <p:nvPr/>
          </p:nvSpPr>
          <p:spPr bwMode="auto">
            <a:xfrm>
              <a:off x="3449638" y="4138613"/>
              <a:ext cx="15875" cy="25400"/>
            </a:xfrm>
            <a:custGeom>
              <a:avLst/>
              <a:gdLst>
                <a:gd name="T0" fmla="*/ 4 w 4"/>
                <a:gd name="T1" fmla="*/ 4 h 6"/>
                <a:gd name="T2" fmla="*/ 0 w 4"/>
                <a:gd name="T3" fmla="*/ 0 h 6"/>
                <a:gd name="T4" fmla="*/ 0 w 4"/>
                <a:gd name="T5" fmla="*/ 0 h 6"/>
                <a:gd name="T6" fmla="*/ 0 w 4"/>
                <a:gd name="T7" fmla="*/ 0 h 6"/>
                <a:gd name="T8" fmla="*/ 0 w 4"/>
                <a:gd name="T9" fmla="*/ 0 h 6"/>
                <a:gd name="T10" fmla="*/ 0 w 4"/>
                <a:gd name="T11" fmla="*/ 0 h 6"/>
                <a:gd name="T12" fmla="*/ 2 w 4"/>
                <a:gd name="T13" fmla="*/ 5 h 6"/>
                <a:gd name="T14" fmla="*/ 4 w 4"/>
                <a:gd name="T15" fmla="*/ 6 h 6"/>
                <a:gd name="T16" fmla="*/ 4 w 4"/>
                <a:gd name="T17" fmla="*/ 6 h 6"/>
                <a:gd name="T18" fmla="*/ 4 w 4"/>
                <a:gd name="T19" fmla="*/ 6 h 6"/>
                <a:gd name="T20" fmla="*/ 4 w 4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4" y="4"/>
                  </a:moveTo>
                  <a:cubicBezTo>
                    <a:pt x="3" y="2"/>
                    <a:pt x="2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2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3449638" y="4110038"/>
              <a:ext cx="23813" cy="206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3 h 5"/>
                <a:gd name="T6" fmla="*/ 5 w 6"/>
                <a:gd name="T7" fmla="*/ 2 h 5"/>
                <a:gd name="T8" fmla="*/ 4 w 6"/>
                <a:gd name="T9" fmla="*/ 0 h 5"/>
                <a:gd name="T10" fmla="*/ 0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2" y="1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0"/>
            <p:cNvSpPr/>
            <p:nvPr/>
          </p:nvSpPr>
          <p:spPr bwMode="auto">
            <a:xfrm>
              <a:off x="3468688" y="4100513"/>
              <a:ext cx="19050" cy="20637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0 h 5"/>
                <a:gd name="T4" fmla="*/ 0 w 5"/>
                <a:gd name="T5" fmla="*/ 2 h 5"/>
                <a:gd name="T6" fmla="*/ 0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2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3774780" y="4498655"/>
            <a:ext cx="147524" cy="158452"/>
            <a:chOff x="3862388" y="4084638"/>
            <a:chExt cx="85725" cy="92075"/>
          </a:xfrm>
        </p:grpSpPr>
        <p:sp>
          <p:nvSpPr>
            <p:cNvPr id="54" name="Oval 41"/>
            <p:cNvSpPr>
              <a:spLocks noChangeArrowheads="1"/>
            </p:cNvSpPr>
            <p:nvPr/>
          </p:nvSpPr>
          <p:spPr bwMode="auto">
            <a:xfrm>
              <a:off x="3895726" y="4113213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2"/>
            <p:cNvSpPr>
              <a:spLocks noEditPoints="1"/>
            </p:cNvSpPr>
            <p:nvPr/>
          </p:nvSpPr>
          <p:spPr bwMode="auto">
            <a:xfrm>
              <a:off x="3895726" y="4097338"/>
              <a:ext cx="19050" cy="20637"/>
            </a:xfrm>
            <a:custGeom>
              <a:avLst/>
              <a:gdLst>
                <a:gd name="T0" fmla="*/ 2 w 5"/>
                <a:gd name="T1" fmla="*/ 5 h 5"/>
                <a:gd name="T2" fmla="*/ 2 w 5"/>
                <a:gd name="T3" fmla="*/ 5 h 5"/>
                <a:gd name="T4" fmla="*/ 3 w 5"/>
                <a:gd name="T5" fmla="*/ 5 h 5"/>
                <a:gd name="T6" fmla="*/ 3 w 5"/>
                <a:gd name="T7" fmla="*/ 5 h 5"/>
                <a:gd name="T8" fmla="*/ 5 w 5"/>
                <a:gd name="T9" fmla="*/ 4 h 5"/>
                <a:gd name="T10" fmla="*/ 2 w 5"/>
                <a:gd name="T11" fmla="*/ 0 h 5"/>
                <a:gd name="T12" fmla="*/ 0 w 5"/>
                <a:gd name="T13" fmla="*/ 4 h 5"/>
                <a:gd name="T14" fmla="*/ 2 w 5"/>
                <a:gd name="T15" fmla="*/ 5 h 5"/>
                <a:gd name="T16" fmla="*/ 1 w 5"/>
                <a:gd name="T17" fmla="*/ 4 h 5"/>
                <a:gd name="T18" fmla="*/ 2 w 5"/>
                <a:gd name="T19" fmla="*/ 1 h 5"/>
                <a:gd name="T20" fmla="*/ 4 w 5"/>
                <a:gd name="T21" fmla="*/ 4 h 5"/>
                <a:gd name="T22" fmla="*/ 2 w 5"/>
                <a:gd name="T23" fmla="*/ 4 h 5"/>
                <a:gd name="T24" fmla="*/ 1 w 5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5"/>
                    <a:pt x="2" y="5"/>
                  </a:cubicBezTo>
                  <a:close/>
                  <a:moveTo>
                    <a:pt x="1" y="4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Oval 43"/>
            <p:cNvSpPr>
              <a:spLocks noChangeArrowheads="1"/>
            </p:cNvSpPr>
            <p:nvPr/>
          </p:nvSpPr>
          <p:spPr bwMode="auto">
            <a:xfrm>
              <a:off x="3887788" y="41306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4"/>
            <p:cNvSpPr>
              <a:spLocks noEditPoints="1"/>
            </p:cNvSpPr>
            <p:nvPr/>
          </p:nvSpPr>
          <p:spPr bwMode="auto">
            <a:xfrm>
              <a:off x="3879851" y="4113213"/>
              <a:ext cx="15875" cy="17462"/>
            </a:xfrm>
            <a:custGeom>
              <a:avLst/>
              <a:gdLst>
                <a:gd name="T0" fmla="*/ 3 w 4"/>
                <a:gd name="T1" fmla="*/ 3 h 4"/>
                <a:gd name="T2" fmla="*/ 3 w 4"/>
                <a:gd name="T3" fmla="*/ 3 h 4"/>
                <a:gd name="T4" fmla="*/ 4 w 4"/>
                <a:gd name="T5" fmla="*/ 3 h 4"/>
                <a:gd name="T6" fmla="*/ 4 w 4"/>
                <a:gd name="T7" fmla="*/ 2 h 4"/>
                <a:gd name="T8" fmla="*/ 4 w 4"/>
                <a:gd name="T9" fmla="*/ 2 h 4"/>
                <a:gd name="T10" fmla="*/ 4 w 4"/>
                <a:gd name="T11" fmla="*/ 0 h 4"/>
                <a:gd name="T12" fmla="*/ 0 w 4"/>
                <a:gd name="T13" fmla="*/ 0 h 4"/>
                <a:gd name="T14" fmla="*/ 2 w 4"/>
                <a:gd name="T15" fmla="*/ 4 h 4"/>
                <a:gd name="T16" fmla="*/ 3 w 4"/>
                <a:gd name="T17" fmla="*/ 3 h 4"/>
                <a:gd name="T18" fmla="*/ 1 w 4"/>
                <a:gd name="T19" fmla="*/ 1 h 4"/>
                <a:gd name="T20" fmla="*/ 4 w 4"/>
                <a:gd name="T21" fmla="*/ 1 h 4"/>
                <a:gd name="T22" fmla="*/ 3 w 4"/>
                <a:gd name="T23" fmla="*/ 2 h 4"/>
                <a:gd name="T24" fmla="*/ 2 w 4"/>
                <a:gd name="T25" fmla="*/ 3 h 4"/>
                <a:gd name="T26" fmla="*/ 1 w 4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  <a:moveTo>
                    <a:pt x="1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45"/>
            <p:cNvSpPr/>
            <p:nvPr/>
          </p:nvSpPr>
          <p:spPr bwMode="auto">
            <a:xfrm>
              <a:off x="3895726" y="4146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46"/>
            <p:cNvSpPr>
              <a:spLocks noEditPoints="1"/>
            </p:cNvSpPr>
            <p:nvPr/>
          </p:nvSpPr>
          <p:spPr bwMode="auto">
            <a:xfrm>
              <a:off x="3879851" y="4130675"/>
              <a:ext cx="15875" cy="15875"/>
            </a:xfrm>
            <a:custGeom>
              <a:avLst/>
              <a:gdLst>
                <a:gd name="T0" fmla="*/ 4 w 4"/>
                <a:gd name="T1" fmla="*/ 2 h 4"/>
                <a:gd name="T2" fmla="*/ 4 w 4"/>
                <a:gd name="T3" fmla="*/ 2 h 4"/>
                <a:gd name="T4" fmla="*/ 4 w 4"/>
                <a:gd name="T5" fmla="*/ 1 h 4"/>
                <a:gd name="T6" fmla="*/ 3 w 4"/>
                <a:gd name="T7" fmla="*/ 1 h 4"/>
                <a:gd name="T8" fmla="*/ 3 w 4"/>
                <a:gd name="T9" fmla="*/ 1 h 4"/>
                <a:gd name="T10" fmla="*/ 2 w 4"/>
                <a:gd name="T11" fmla="*/ 0 h 4"/>
                <a:gd name="T12" fmla="*/ 0 w 4"/>
                <a:gd name="T13" fmla="*/ 4 h 4"/>
                <a:gd name="T14" fmla="*/ 4 w 4"/>
                <a:gd name="T15" fmla="*/ 4 h 4"/>
                <a:gd name="T16" fmla="*/ 4 w 4"/>
                <a:gd name="T17" fmla="*/ 2 h 4"/>
                <a:gd name="T18" fmla="*/ 1 w 4"/>
                <a:gd name="T19" fmla="*/ 3 h 4"/>
                <a:gd name="T20" fmla="*/ 2 w 4"/>
                <a:gd name="T21" fmla="*/ 0 h 4"/>
                <a:gd name="T22" fmla="*/ 3 w 4"/>
                <a:gd name="T23" fmla="*/ 2 h 4"/>
                <a:gd name="T24" fmla="*/ 4 w 4"/>
                <a:gd name="T25" fmla="*/ 3 h 4"/>
                <a:gd name="T26" fmla="*/ 1 w 4"/>
                <a:gd name="T2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lose/>
                  <a:moveTo>
                    <a:pt x="1" y="3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Oval 47"/>
            <p:cNvSpPr>
              <a:spLocks noChangeArrowheads="1"/>
            </p:cNvSpPr>
            <p:nvPr/>
          </p:nvSpPr>
          <p:spPr bwMode="auto">
            <a:xfrm>
              <a:off x="3914776" y="4146550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48"/>
            <p:cNvSpPr>
              <a:spLocks noEditPoints="1"/>
            </p:cNvSpPr>
            <p:nvPr/>
          </p:nvSpPr>
          <p:spPr bwMode="auto">
            <a:xfrm>
              <a:off x="3895726" y="4138613"/>
              <a:ext cx="19050" cy="25400"/>
            </a:xfrm>
            <a:custGeom>
              <a:avLst/>
              <a:gdLst>
                <a:gd name="T0" fmla="*/ 3 w 5"/>
                <a:gd name="T1" fmla="*/ 1 h 6"/>
                <a:gd name="T2" fmla="*/ 2 w 5"/>
                <a:gd name="T3" fmla="*/ 0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2 h 6"/>
                <a:gd name="T10" fmla="*/ 2 w 5"/>
                <a:gd name="T11" fmla="*/ 6 h 6"/>
                <a:gd name="T12" fmla="*/ 5 w 5"/>
                <a:gd name="T13" fmla="*/ 2 h 6"/>
                <a:gd name="T14" fmla="*/ 3 w 5"/>
                <a:gd name="T15" fmla="*/ 1 h 6"/>
                <a:gd name="T16" fmla="*/ 4 w 5"/>
                <a:gd name="T17" fmla="*/ 2 h 6"/>
                <a:gd name="T18" fmla="*/ 2 w 5"/>
                <a:gd name="T19" fmla="*/ 4 h 6"/>
                <a:gd name="T20" fmla="*/ 1 w 5"/>
                <a:gd name="T21" fmla="*/ 2 h 6"/>
                <a:gd name="T22" fmla="*/ 2 w 5"/>
                <a:gd name="T23" fmla="*/ 2 h 6"/>
                <a:gd name="T24" fmla="*/ 4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3" y="1"/>
                  </a:move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3" y="1"/>
                    <a:pt x="3" y="1"/>
                  </a:cubicBezTo>
                  <a:close/>
                  <a:moveTo>
                    <a:pt x="4" y="2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Oval 49"/>
            <p:cNvSpPr>
              <a:spLocks noChangeArrowheads="1"/>
            </p:cNvSpPr>
            <p:nvPr/>
          </p:nvSpPr>
          <p:spPr bwMode="auto">
            <a:xfrm>
              <a:off x="3922713" y="41306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0"/>
            <p:cNvSpPr>
              <a:spLocks noEditPoints="1"/>
            </p:cNvSpPr>
            <p:nvPr/>
          </p:nvSpPr>
          <p:spPr bwMode="auto">
            <a:xfrm>
              <a:off x="3914776" y="4130675"/>
              <a:ext cx="14288" cy="15875"/>
            </a:xfrm>
            <a:custGeom>
              <a:avLst/>
              <a:gdLst>
                <a:gd name="T0" fmla="*/ 0 w 4"/>
                <a:gd name="T1" fmla="*/ 1 h 4"/>
                <a:gd name="T2" fmla="*/ 0 w 4"/>
                <a:gd name="T3" fmla="*/ 1 h 4"/>
                <a:gd name="T4" fmla="*/ 0 w 4"/>
                <a:gd name="T5" fmla="*/ 1 h 4"/>
                <a:gd name="T6" fmla="*/ 0 w 4"/>
                <a:gd name="T7" fmla="*/ 2 h 4"/>
                <a:gd name="T8" fmla="*/ 0 w 4"/>
                <a:gd name="T9" fmla="*/ 2 h 4"/>
                <a:gd name="T10" fmla="*/ 0 w 4"/>
                <a:gd name="T11" fmla="*/ 4 h 4"/>
                <a:gd name="T12" fmla="*/ 4 w 4"/>
                <a:gd name="T13" fmla="*/ 4 h 4"/>
                <a:gd name="T14" fmla="*/ 2 w 4"/>
                <a:gd name="T15" fmla="*/ 0 h 4"/>
                <a:gd name="T16" fmla="*/ 0 w 4"/>
                <a:gd name="T17" fmla="*/ 1 h 4"/>
                <a:gd name="T18" fmla="*/ 3 w 4"/>
                <a:gd name="T19" fmla="*/ 3 h 4"/>
                <a:gd name="T20" fmla="*/ 0 w 4"/>
                <a:gd name="T21" fmla="*/ 3 h 4"/>
                <a:gd name="T22" fmla="*/ 1 w 4"/>
                <a:gd name="T23" fmla="*/ 2 h 4"/>
                <a:gd name="T24" fmla="*/ 2 w 4"/>
                <a:gd name="T25" fmla="*/ 0 h 4"/>
                <a:gd name="T26" fmla="*/ 3 w 4"/>
                <a:gd name="T2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  <a:moveTo>
                    <a:pt x="3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1"/>
            <p:cNvSpPr/>
            <p:nvPr/>
          </p:nvSpPr>
          <p:spPr bwMode="auto">
            <a:xfrm>
              <a:off x="3895726" y="4117975"/>
              <a:ext cx="19050" cy="20637"/>
            </a:xfrm>
            <a:custGeom>
              <a:avLst/>
              <a:gdLst>
                <a:gd name="T0" fmla="*/ 4 w 5"/>
                <a:gd name="T1" fmla="*/ 1 h 5"/>
                <a:gd name="T2" fmla="*/ 3 w 5"/>
                <a:gd name="T3" fmla="*/ 2 h 5"/>
                <a:gd name="T4" fmla="*/ 4 w 5"/>
                <a:gd name="T5" fmla="*/ 2 h 5"/>
                <a:gd name="T6" fmla="*/ 4 w 5"/>
                <a:gd name="T7" fmla="*/ 3 h 5"/>
                <a:gd name="T8" fmla="*/ 4 w 5"/>
                <a:gd name="T9" fmla="*/ 4 h 5"/>
                <a:gd name="T10" fmla="*/ 3 w 5"/>
                <a:gd name="T11" fmla="*/ 4 h 5"/>
                <a:gd name="T12" fmla="*/ 3 w 5"/>
                <a:gd name="T13" fmla="*/ 4 h 5"/>
                <a:gd name="T14" fmla="*/ 2 w 5"/>
                <a:gd name="T15" fmla="*/ 4 h 5"/>
                <a:gd name="T16" fmla="*/ 2 w 5"/>
                <a:gd name="T17" fmla="*/ 4 h 5"/>
                <a:gd name="T18" fmla="*/ 1 w 5"/>
                <a:gd name="T19" fmla="*/ 4 h 5"/>
                <a:gd name="T20" fmla="*/ 1 w 5"/>
                <a:gd name="T21" fmla="*/ 3 h 5"/>
                <a:gd name="T22" fmla="*/ 1 w 5"/>
                <a:gd name="T23" fmla="*/ 2 h 5"/>
                <a:gd name="T24" fmla="*/ 2 w 5"/>
                <a:gd name="T25" fmla="*/ 2 h 5"/>
                <a:gd name="T26" fmla="*/ 2 w 5"/>
                <a:gd name="T27" fmla="*/ 1 h 5"/>
                <a:gd name="T28" fmla="*/ 3 w 5"/>
                <a:gd name="T29" fmla="*/ 2 h 5"/>
                <a:gd name="T30" fmla="*/ 4 w 5"/>
                <a:gd name="T31" fmla="*/ 1 h 5"/>
                <a:gd name="T32" fmla="*/ 2 w 5"/>
                <a:gd name="T33" fmla="*/ 0 h 5"/>
                <a:gd name="T34" fmla="*/ 1 w 5"/>
                <a:gd name="T35" fmla="*/ 1 h 5"/>
                <a:gd name="T36" fmla="*/ 0 w 5"/>
                <a:gd name="T37" fmla="*/ 2 h 5"/>
                <a:gd name="T38" fmla="*/ 0 w 5"/>
                <a:gd name="T39" fmla="*/ 3 h 5"/>
                <a:gd name="T40" fmla="*/ 0 w 5"/>
                <a:gd name="T41" fmla="*/ 4 h 5"/>
                <a:gd name="T42" fmla="*/ 1 w 5"/>
                <a:gd name="T43" fmla="*/ 5 h 5"/>
                <a:gd name="T44" fmla="*/ 2 w 5"/>
                <a:gd name="T45" fmla="*/ 5 h 5"/>
                <a:gd name="T46" fmla="*/ 4 w 5"/>
                <a:gd name="T47" fmla="*/ 5 h 5"/>
                <a:gd name="T48" fmla="*/ 5 w 5"/>
                <a:gd name="T49" fmla="*/ 4 h 5"/>
                <a:gd name="T50" fmla="*/ 5 w 5"/>
                <a:gd name="T51" fmla="*/ 3 h 5"/>
                <a:gd name="T52" fmla="*/ 5 w 5"/>
                <a:gd name="T53" fmla="*/ 3 h 5"/>
                <a:gd name="T54" fmla="*/ 5 w 5"/>
                <a:gd name="T55" fmla="*/ 2 h 5"/>
                <a:gd name="T56" fmla="*/ 4 w 5"/>
                <a:gd name="T5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2"/>
            <p:cNvSpPr/>
            <p:nvPr/>
          </p:nvSpPr>
          <p:spPr bwMode="auto">
            <a:xfrm>
              <a:off x="3914776" y="4113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3"/>
            <p:cNvSpPr>
              <a:spLocks noEditPoints="1"/>
            </p:cNvSpPr>
            <p:nvPr/>
          </p:nvSpPr>
          <p:spPr bwMode="auto">
            <a:xfrm>
              <a:off x="3914776" y="4113213"/>
              <a:ext cx="14288" cy="17462"/>
            </a:xfrm>
            <a:custGeom>
              <a:avLst/>
              <a:gdLst>
                <a:gd name="T0" fmla="*/ 0 w 4"/>
                <a:gd name="T1" fmla="*/ 2 h 4"/>
                <a:gd name="T2" fmla="*/ 0 w 4"/>
                <a:gd name="T3" fmla="*/ 2 h 4"/>
                <a:gd name="T4" fmla="*/ 0 w 4"/>
                <a:gd name="T5" fmla="*/ 3 h 4"/>
                <a:gd name="T6" fmla="*/ 0 w 4"/>
                <a:gd name="T7" fmla="*/ 3 h 4"/>
                <a:gd name="T8" fmla="*/ 0 w 4"/>
                <a:gd name="T9" fmla="*/ 3 h 4"/>
                <a:gd name="T10" fmla="*/ 2 w 4"/>
                <a:gd name="T11" fmla="*/ 4 h 4"/>
                <a:gd name="T12" fmla="*/ 4 w 4"/>
                <a:gd name="T13" fmla="*/ 0 h 4"/>
                <a:gd name="T14" fmla="*/ 0 w 4"/>
                <a:gd name="T15" fmla="*/ 0 h 4"/>
                <a:gd name="T16" fmla="*/ 0 w 4"/>
                <a:gd name="T17" fmla="*/ 2 h 4"/>
                <a:gd name="T18" fmla="*/ 3 w 4"/>
                <a:gd name="T19" fmla="*/ 1 h 4"/>
                <a:gd name="T20" fmla="*/ 2 w 4"/>
                <a:gd name="T21" fmla="*/ 3 h 4"/>
                <a:gd name="T22" fmla="*/ 1 w 4"/>
                <a:gd name="T23" fmla="*/ 2 h 4"/>
                <a:gd name="T24" fmla="*/ 0 w 4"/>
                <a:gd name="T25" fmla="*/ 1 h 4"/>
                <a:gd name="T26" fmla="*/ 3 w 4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  <a:moveTo>
                    <a:pt x="3" y="1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4"/>
            <p:cNvSpPr/>
            <p:nvPr/>
          </p:nvSpPr>
          <p:spPr bwMode="auto">
            <a:xfrm>
              <a:off x="3862388" y="4084638"/>
              <a:ext cx="85725" cy="92075"/>
            </a:xfrm>
            <a:custGeom>
              <a:avLst/>
              <a:gdLst>
                <a:gd name="T0" fmla="*/ 21 w 23"/>
                <a:gd name="T1" fmla="*/ 5 h 22"/>
                <a:gd name="T2" fmla="*/ 18 w 23"/>
                <a:gd name="T3" fmla="*/ 2 h 22"/>
                <a:gd name="T4" fmla="*/ 17 w 23"/>
                <a:gd name="T5" fmla="*/ 2 h 22"/>
                <a:gd name="T6" fmla="*/ 18 w 23"/>
                <a:gd name="T7" fmla="*/ 3 h 22"/>
                <a:gd name="T8" fmla="*/ 16 w 23"/>
                <a:gd name="T9" fmla="*/ 3 h 22"/>
                <a:gd name="T10" fmla="*/ 18 w 23"/>
                <a:gd name="T11" fmla="*/ 7 h 22"/>
                <a:gd name="T12" fmla="*/ 19 w 23"/>
                <a:gd name="T13" fmla="*/ 7 h 22"/>
                <a:gd name="T14" fmla="*/ 20 w 23"/>
                <a:gd name="T15" fmla="*/ 11 h 22"/>
                <a:gd name="T16" fmla="*/ 21 w 23"/>
                <a:gd name="T17" fmla="*/ 9 h 22"/>
                <a:gd name="T18" fmla="*/ 22 w 23"/>
                <a:gd name="T19" fmla="*/ 11 h 22"/>
                <a:gd name="T20" fmla="*/ 21 w 23"/>
                <a:gd name="T21" fmla="*/ 13 h 22"/>
                <a:gd name="T22" fmla="*/ 20 w 23"/>
                <a:gd name="T23" fmla="*/ 11 h 22"/>
                <a:gd name="T24" fmla="*/ 19 w 23"/>
                <a:gd name="T25" fmla="*/ 15 h 22"/>
                <a:gd name="T26" fmla="*/ 18 w 23"/>
                <a:gd name="T27" fmla="*/ 15 h 22"/>
                <a:gd name="T28" fmla="*/ 16 w 23"/>
                <a:gd name="T29" fmla="*/ 18 h 22"/>
                <a:gd name="T30" fmla="*/ 18 w 23"/>
                <a:gd name="T31" fmla="*/ 18 h 22"/>
                <a:gd name="T32" fmla="*/ 17 w 23"/>
                <a:gd name="T33" fmla="*/ 20 h 22"/>
                <a:gd name="T34" fmla="*/ 16 w 23"/>
                <a:gd name="T35" fmla="*/ 20 h 22"/>
                <a:gd name="T36" fmla="*/ 15 w 23"/>
                <a:gd name="T37" fmla="*/ 20 h 22"/>
                <a:gd name="T38" fmla="*/ 13 w 23"/>
                <a:gd name="T39" fmla="*/ 17 h 22"/>
                <a:gd name="T40" fmla="*/ 11 w 23"/>
                <a:gd name="T41" fmla="*/ 19 h 22"/>
                <a:gd name="T42" fmla="*/ 10 w 23"/>
                <a:gd name="T43" fmla="*/ 17 h 22"/>
                <a:gd name="T44" fmla="*/ 8 w 23"/>
                <a:gd name="T45" fmla="*/ 20 h 22"/>
                <a:gd name="T46" fmla="*/ 7 w 23"/>
                <a:gd name="T47" fmla="*/ 20 h 22"/>
                <a:gd name="T48" fmla="*/ 6 w 23"/>
                <a:gd name="T49" fmla="*/ 20 h 22"/>
                <a:gd name="T50" fmla="*/ 5 w 23"/>
                <a:gd name="T51" fmla="*/ 18 h 22"/>
                <a:gd name="T52" fmla="*/ 7 w 23"/>
                <a:gd name="T53" fmla="*/ 15 h 22"/>
                <a:gd name="T54" fmla="*/ 4 w 23"/>
                <a:gd name="T55" fmla="*/ 15 h 22"/>
                <a:gd name="T56" fmla="*/ 5 w 23"/>
                <a:gd name="T57" fmla="*/ 13 h 22"/>
                <a:gd name="T58" fmla="*/ 2 w 23"/>
                <a:gd name="T59" fmla="*/ 13 h 22"/>
                <a:gd name="T60" fmla="*/ 1 w 23"/>
                <a:gd name="T61" fmla="*/ 12 h 22"/>
                <a:gd name="T62" fmla="*/ 1 w 23"/>
                <a:gd name="T63" fmla="*/ 10 h 22"/>
                <a:gd name="T64" fmla="*/ 2 w 23"/>
                <a:gd name="T65" fmla="*/ 9 h 22"/>
                <a:gd name="T66" fmla="*/ 5 w 23"/>
                <a:gd name="T67" fmla="*/ 9 h 22"/>
                <a:gd name="T68" fmla="*/ 4 w 23"/>
                <a:gd name="T69" fmla="*/ 7 h 22"/>
                <a:gd name="T70" fmla="*/ 7 w 23"/>
                <a:gd name="T71" fmla="*/ 7 h 22"/>
                <a:gd name="T72" fmla="*/ 5 w 23"/>
                <a:gd name="T73" fmla="*/ 4 h 22"/>
                <a:gd name="T74" fmla="*/ 6 w 23"/>
                <a:gd name="T75" fmla="*/ 2 h 22"/>
                <a:gd name="T76" fmla="*/ 6 w 23"/>
                <a:gd name="T77" fmla="*/ 2 h 22"/>
                <a:gd name="T78" fmla="*/ 8 w 23"/>
                <a:gd name="T79" fmla="*/ 2 h 22"/>
                <a:gd name="T80" fmla="*/ 7 w 23"/>
                <a:gd name="T81" fmla="*/ 3 h 22"/>
                <a:gd name="T82" fmla="*/ 11 w 23"/>
                <a:gd name="T83" fmla="*/ 3 h 22"/>
                <a:gd name="T84" fmla="*/ 12 w 23"/>
                <a:gd name="T85" fmla="*/ 3 h 22"/>
                <a:gd name="T86" fmla="*/ 16 w 23"/>
                <a:gd name="T87" fmla="*/ 3 h 22"/>
                <a:gd name="T88" fmla="*/ 15 w 23"/>
                <a:gd name="T89" fmla="*/ 2 h 22"/>
                <a:gd name="T90" fmla="*/ 17 w 23"/>
                <a:gd name="T91" fmla="*/ 2 h 22"/>
                <a:gd name="T92" fmla="*/ 16 w 23"/>
                <a:gd name="T93" fmla="*/ 1 h 22"/>
                <a:gd name="T94" fmla="*/ 11 w 23"/>
                <a:gd name="T95" fmla="*/ 0 h 22"/>
                <a:gd name="T96" fmla="*/ 7 w 23"/>
                <a:gd name="T97" fmla="*/ 1 h 22"/>
                <a:gd name="T98" fmla="*/ 5 w 23"/>
                <a:gd name="T99" fmla="*/ 2 h 22"/>
                <a:gd name="T100" fmla="*/ 2 w 23"/>
                <a:gd name="T101" fmla="*/ 5 h 22"/>
                <a:gd name="T102" fmla="*/ 1 w 23"/>
                <a:gd name="T103" fmla="*/ 10 h 22"/>
                <a:gd name="T104" fmla="*/ 0 w 23"/>
                <a:gd name="T105" fmla="*/ 11 h 22"/>
                <a:gd name="T106" fmla="*/ 2 w 23"/>
                <a:gd name="T107" fmla="*/ 13 h 22"/>
                <a:gd name="T108" fmla="*/ 5 w 23"/>
                <a:gd name="T109" fmla="*/ 18 h 22"/>
                <a:gd name="T110" fmla="*/ 6 w 23"/>
                <a:gd name="T111" fmla="*/ 21 h 22"/>
                <a:gd name="T112" fmla="*/ 9 w 23"/>
                <a:gd name="T113" fmla="*/ 20 h 22"/>
                <a:gd name="T114" fmla="*/ 14 w 23"/>
                <a:gd name="T115" fmla="*/ 20 h 22"/>
                <a:gd name="T116" fmla="*/ 17 w 23"/>
                <a:gd name="T117" fmla="*/ 21 h 22"/>
                <a:gd name="T118" fmla="*/ 18 w 23"/>
                <a:gd name="T119" fmla="*/ 20 h 22"/>
                <a:gd name="T120" fmla="*/ 21 w 23"/>
                <a:gd name="T121" fmla="*/ 17 h 22"/>
                <a:gd name="T122" fmla="*/ 22 w 23"/>
                <a:gd name="T123" fmla="*/ 12 h 22"/>
                <a:gd name="T124" fmla="*/ 22 w 23"/>
                <a:gd name="T12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" h="22">
                  <a:moveTo>
                    <a:pt x="21" y="8"/>
                  </a:moveTo>
                  <a:cubicBezTo>
                    <a:pt x="21" y="8"/>
                    <a:pt x="22" y="6"/>
                    <a:pt x="21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5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20" y="11"/>
                    <a:pt x="20" y="11"/>
                  </a:cubicBezTo>
                  <a:cubicBezTo>
                    <a:pt x="20" y="11"/>
                    <a:pt x="21" y="10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11"/>
                    <a:pt x="22" y="11"/>
                  </a:cubicBezTo>
                  <a:cubicBezTo>
                    <a:pt x="22" y="11"/>
                    <a:pt x="22" y="11"/>
                    <a:pt x="22" y="12"/>
                  </a:cubicBezTo>
                  <a:cubicBezTo>
                    <a:pt x="22" y="12"/>
                    <a:pt x="21" y="12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0" y="11"/>
                    <a:pt x="20" y="11"/>
                  </a:cubicBezTo>
                  <a:cubicBezTo>
                    <a:pt x="20" y="11"/>
                    <a:pt x="19" y="12"/>
                    <a:pt x="18" y="13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8"/>
                    <a:pt x="17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9"/>
                    <a:pt x="18" y="19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6" y="18"/>
                    <a:pt x="16" y="18"/>
                  </a:cubicBezTo>
                  <a:cubicBezTo>
                    <a:pt x="16" y="18"/>
                    <a:pt x="14" y="18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7" y="18"/>
                    <a:pt x="7" y="18"/>
                  </a:cubicBezTo>
                  <a:cubicBezTo>
                    <a:pt x="7" y="18"/>
                    <a:pt x="8" y="19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0"/>
                    <a:pt x="7" y="20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7" y="18"/>
                    <a:pt x="7" y="18"/>
                  </a:cubicBezTo>
                  <a:cubicBezTo>
                    <a:pt x="7" y="18"/>
                    <a:pt x="7" y="17"/>
                    <a:pt x="7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3" y="11"/>
                    <a:pt x="3" y="11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1"/>
                    <a:pt x="3" y="11"/>
                  </a:cubicBezTo>
                  <a:cubicBezTo>
                    <a:pt x="3" y="11"/>
                    <a:pt x="4" y="9"/>
                    <a:pt x="5" y="9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3"/>
                    <a:pt x="7" y="3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9" y="4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6" y="3"/>
                    <a:pt x="16" y="3"/>
                  </a:cubicBezTo>
                  <a:cubicBezTo>
                    <a:pt x="16" y="3"/>
                    <a:pt x="15" y="3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1"/>
                    <a:pt x="16" y="1"/>
                  </a:cubicBezTo>
                  <a:cubicBezTo>
                    <a:pt x="16" y="1"/>
                    <a:pt x="17" y="2"/>
                    <a:pt x="17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1" y="6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1"/>
                    <a:pt x="1" y="12"/>
                  </a:cubicBezTo>
                  <a:cubicBezTo>
                    <a:pt x="1" y="12"/>
                    <a:pt x="2" y="13"/>
                    <a:pt x="2" y="13"/>
                  </a:cubicBezTo>
                  <a:cubicBezTo>
                    <a:pt x="2" y="14"/>
                    <a:pt x="1" y="15"/>
                    <a:pt x="2" y="17"/>
                  </a:cubicBezTo>
                  <a:cubicBezTo>
                    <a:pt x="3" y="17"/>
                    <a:pt x="4" y="18"/>
                    <a:pt x="5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0"/>
                    <a:pt x="6" y="20"/>
                    <a:pt x="6" y="21"/>
                  </a:cubicBez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8" y="20"/>
                    <a:pt x="9" y="20"/>
                  </a:cubicBezTo>
                  <a:cubicBezTo>
                    <a:pt x="9" y="21"/>
                    <a:pt x="10" y="22"/>
                    <a:pt x="11" y="22"/>
                  </a:cubicBezTo>
                  <a:cubicBezTo>
                    <a:pt x="13" y="22"/>
                    <a:pt x="14" y="21"/>
                    <a:pt x="14" y="20"/>
                  </a:cubicBezTo>
                  <a:cubicBezTo>
                    <a:pt x="15" y="20"/>
                    <a:pt x="15" y="21"/>
                    <a:pt x="16" y="21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8" y="19"/>
                    <a:pt x="18" y="18"/>
                    <a:pt x="18" y="18"/>
                  </a:cubicBezTo>
                  <a:cubicBezTo>
                    <a:pt x="19" y="18"/>
                    <a:pt x="20" y="17"/>
                    <a:pt x="21" y="17"/>
                  </a:cubicBezTo>
                  <a:cubicBezTo>
                    <a:pt x="22" y="15"/>
                    <a:pt x="21" y="14"/>
                    <a:pt x="21" y="13"/>
                  </a:cubicBezTo>
                  <a:cubicBezTo>
                    <a:pt x="21" y="13"/>
                    <a:pt x="22" y="12"/>
                    <a:pt x="22" y="12"/>
                  </a:cubicBezTo>
                  <a:cubicBezTo>
                    <a:pt x="22" y="11"/>
                    <a:pt x="23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2" y="9"/>
                    <a:pt x="21" y="9"/>
                    <a:pt x="2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4503679" y="4489130"/>
            <a:ext cx="155721" cy="166647"/>
            <a:chOff x="4314826" y="4075113"/>
            <a:chExt cx="90488" cy="96837"/>
          </a:xfrm>
        </p:grpSpPr>
        <p:sp>
          <p:nvSpPr>
            <p:cNvPr id="68" name="Freeform 55"/>
            <p:cNvSpPr/>
            <p:nvPr/>
          </p:nvSpPr>
          <p:spPr bwMode="auto">
            <a:xfrm>
              <a:off x="4352926" y="4121150"/>
              <a:ext cx="14288" cy="17462"/>
            </a:xfrm>
            <a:custGeom>
              <a:avLst/>
              <a:gdLst>
                <a:gd name="T0" fmla="*/ 1 w 4"/>
                <a:gd name="T1" fmla="*/ 4 h 4"/>
                <a:gd name="T2" fmla="*/ 0 w 4"/>
                <a:gd name="T3" fmla="*/ 1 h 4"/>
                <a:gd name="T4" fmla="*/ 3 w 4"/>
                <a:gd name="T5" fmla="*/ 0 h 4"/>
                <a:gd name="T6" fmla="*/ 4 w 4"/>
                <a:gd name="T7" fmla="*/ 3 h 4"/>
                <a:gd name="T8" fmla="*/ 1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3" y="4"/>
                    <a:pt x="2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56"/>
            <p:cNvSpPr/>
            <p:nvPr/>
          </p:nvSpPr>
          <p:spPr bwMode="auto">
            <a:xfrm>
              <a:off x="4340226" y="4117975"/>
              <a:ext cx="15875" cy="15875"/>
            </a:xfrm>
            <a:custGeom>
              <a:avLst/>
              <a:gdLst>
                <a:gd name="T0" fmla="*/ 1 w 4"/>
                <a:gd name="T1" fmla="*/ 3 h 4"/>
                <a:gd name="T2" fmla="*/ 0 w 4"/>
                <a:gd name="T3" fmla="*/ 1 h 4"/>
                <a:gd name="T4" fmla="*/ 2 w 4"/>
                <a:gd name="T5" fmla="*/ 0 h 4"/>
                <a:gd name="T6" fmla="*/ 3 w 4"/>
                <a:gd name="T7" fmla="*/ 2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4" y="2"/>
                    <a:pt x="3" y="2"/>
                  </a:cubicBezTo>
                  <a:cubicBezTo>
                    <a:pt x="3" y="3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57"/>
            <p:cNvSpPr/>
            <p:nvPr/>
          </p:nvSpPr>
          <p:spPr bwMode="auto">
            <a:xfrm>
              <a:off x="4333876" y="4105275"/>
              <a:ext cx="11113" cy="15875"/>
            </a:xfrm>
            <a:custGeom>
              <a:avLst/>
              <a:gdLst>
                <a:gd name="T0" fmla="*/ 1 w 3"/>
                <a:gd name="T1" fmla="*/ 3 h 4"/>
                <a:gd name="T2" fmla="*/ 0 w 3"/>
                <a:gd name="T3" fmla="*/ 1 h 4"/>
                <a:gd name="T4" fmla="*/ 2 w 3"/>
                <a:gd name="T5" fmla="*/ 1 h 4"/>
                <a:gd name="T6" fmla="*/ 3 w 3"/>
                <a:gd name="T7" fmla="*/ 3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58"/>
            <p:cNvSpPr/>
            <p:nvPr/>
          </p:nvSpPr>
          <p:spPr bwMode="auto">
            <a:xfrm>
              <a:off x="4333876" y="4092575"/>
              <a:ext cx="11113" cy="17462"/>
            </a:xfrm>
            <a:custGeom>
              <a:avLst/>
              <a:gdLst>
                <a:gd name="T0" fmla="*/ 1 w 3"/>
                <a:gd name="T1" fmla="*/ 3 h 4"/>
                <a:gd name="T2" fmla="*/ 0 w 3"/>
                <a:gd name="T3" fmla="*/ 1 h 4"/>
                <a:gd name="T4" fmla="*/ 2 w 3"/>
                <a:gd name="T5" fmla="*/ 1 h 4"/>
                <a:gd name="T6" fmla="*/ 3 w 3"/>
                <a:gd name="T7" fmla="*/ 3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59"/>
            <p:cNvSpPr/>
            <p:nvPr/>
          </p:nvSpPr>
          <p:spPr bwMode="auto">
            <a:xfrm>
              <a:off x="4337051" y="4084638"/>
              <a:ext cx="11113" cy="12700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2 w 3"/>
                <a:gd name="T5" fmla="*/ 0 h 3"/>
                <a:gd name="T6" fmla="*/ 3 w 3"/>
                <a:gd name="T7" fmla="*/ 2 h 3"/>
                <a:gd name="T8" fmla="*/ 1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2" y="3"/>
                    <a:pt x="2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0"/>
            <p:cNvSpPr/>
            <p:nvPr/>
          </p:nvSpPr>
          <p:spPr bwMode="auto">
            <a:xfrm>
              <a:off x="4344988" y="4075113"/>
              <a:ext cx="11113" cy="12700"/>
            </a:xfrm>
            <a:custGeom>
              <a:avLst/>
              <a:gdLst>
                <a:gd name="T0" fmla="*/ 1 w 3"/>
                <a:gd name="T1" fmla="*/ 3 h 3"/>
                <a:gd name="T2" fmla="*/ 1 w 3"/>
                <a:gd name="T3" fmla="*/ 1 h 3"/>
                <a:gd name="T4" fmla="*/ 2 w 3"/>
                <a:gd name="T5" fmla="*/ 1 h 3"/>
                <a:gd name="T6" fmla="*/ 3 w 3"/>
                <a:gd name="T7" fmla="*/ 2 h 3"/>
                <a:gd name="T8" fmla="*/ 1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2"/>
                    <a:pt x="0" y="2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3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1"/>
            <p:cNvSpPr/>
            <p:nvPr/>
          </p:nvSpPr>
          <p:spPr bwMode="auto">
            <a:xfrm>
              <a:off x="4356101" y="4075113"/>
              <a:ext cx="7938" cy="952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2"/>
            <p:cNvSpPr/>
            <p:nvPr/>
          </p:nvSpPr>
          <p:spPr bwMode="auto">
            <a:xfrm>
              <a:off x="4364038" y="4075113"/>
              <a:ext cx="6350" cy="952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3"/>
            <p:cNvSpPr/>
            <p:nvPr/>
          </p:nvSpPr>
          <p:spPr bwMode="auto">
            <a:xfrm>
              <a:off x="4370388" y="4079875"/>
              <a:ext cx="7938" cy="7937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4"/>
            <p:cNvSpPr/>
            <p:nvPr/>
          </p:nvSpPr>
          <p:spPr bwMode="auto">
            <a:xfrm>
              <a:off x="4375151" y="4084638"/>
              <a:ext cx="7938" cy="7937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65"/>
            <p:cNvSpPr/>
            <p:nvPr/>
          </p:nvSpPr>
          <p:spPr bwMode="auto">
            <a:xfrm>
              <a:off x="4378326" y="4087813"/>
              <a:ext cx="4763" cy="9525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1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66"/>
            <p:cNvSpPr/>
            <p:nvPr/>
          </p:nvSpPr>
          <p:spPr bwMode="auto">
            <a:xfrm>
              <a:off x="4378326" y="4097338"/>
              <a:ext cx="7938" cy="3175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67"/>
            <p:cNvSpPr/>
            <p:nvPr/>
          </p:nvSpPr>
          <p:spPr bwMode="auto">
            <a:xfrm>
              <a:off x="4383088" y="4100513"/>
              <a:ext cx="3175" cy="476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Oval 68"/>
            <p:cNvSpPr>
              <a:spLocks noChangeArrowheads="1"/>
            </p:cNvSpPr>
            <p:nvPr/>
          </p:nvSpPr>
          <p:spPr bwMode="auto">
            <a:xfrm>
              <a:off x="4383088" y="4110038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69"/>
            <p:cNvSpPr/>
            <p:nvPr/>
          </p:nvSpPr>
          <p:spPr bwMode="auto">
            <a:xfrm>
              <a:off x="4383088" y="4105275"/>
              <a:ext cx="3175" cy="476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0"/>
            <p:cNvSpPr/>
            <p:nvPr/>
          </p:nvSpPr>
          <p:spPr bwMode="auto">
            <a:xfrm>
              <a:off x="4383088" y="4105275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1"/>
            <p:cNvSpPr/>
            <p:nvPr/>
          </p:nvSpPr>
          <p:spPr bwMode="auto">
            <a:xfrm>
              <a:off x="4356101" y="4100513"/>
              <a:ext cx="7938" cy="9525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1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Oval 72"/>
            <p:cNvSpPr>
              <a:spLocks noChangeArrowheads="1"/>
            </p:cNvSpPr>
            <p:nvPr/>
          </p:nvSpPr>
          <p:spPr bwMode="auto">
            <a:xfrm>
              <a:off x="4356101" y="4138613"/>
              <a:ext cx="11113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Oval 73"/>
            <p:cNvSpPr>
              <a:spLocks noChangeArrowheads="1"/>
            </p:cNvSpPr>
            <p:nvPr/>
          </p:nvSpPr>
          <p:spPr bwMode="auto">
            <a:xfrm>
              <a:off x="4348163" y="4151313"/>
              <a:ext cx="15875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Oval 74"/>
            <p:cNvSpPr>
              <a:spLocks noChangeArrowheads="1"/>
            </p:cNvSpPr>
            <p:nvPr/>
          </p:nvSpPr>
          <p:spPr bwMode="auto">
            <a:xfrm>
              <a:off x="4340226" y="4159250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Oval 75"/>
            <p:cNvSpPr>
              <a:spLocks noChangeArrowheads="1"/>
            </p:cNvSpPr>
            <p:nvPr/>
          </p:nvSpPr>
          <p:spPr bwMode="auto">
            <a:xfrm>
              <a:off x="4329113" y="4159250"/>
              <a:ext cx="11113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Oval 76"/>
            <p:cNvSpPr>
              <a:spLocks noChangeArrowheads="1"/>
            </p:cNvSpPr>
            <p:nvPr/>
          </p:nvSpPr>
          <p:spPr bwMode="auto">
            <a:xfrm>
              <a:off x="4322763" y="4154488"/>
              <a:ext cx="635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Oval 77"/>
            <p:cNvSpPr>
              <a:spLocks noChangeArrowheads="1"/>
            </p:cNvSpPr>
            <p:nvPr/>
          </p:nvSpPr>
          <p:spPr bwMode="auto">
            <a:xfrm>
              <a:off x="4318001" y="4151313"/>
              <a:ext cx="7938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Oval 78"/>
            <p:cNvSpPr>
              <a:spLocks noChangeArrowheads="1"/>
            </p:cNvSpPr>
            <p:nvPr/>
          </p:nvSpPr>
          <p:spPr bwMode="auto">
            <a:xfrm>
              <a:off x="4314826" y="4143375"/>
              <a:ext cx="7938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Oval 79"/>
            <p:cNvSpPr>
              <a:spLocks noChangeArrowheads="1"/>
            </p:cNvSpPr>
            <p:nvPr/>
          </p:nvSpPr>
          <p:spPr bwMode="auto">
            <a:xfrm>
              <a:off x="4314826" y="4133850"/>
              <a:ext cx="3175" cy="95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Oval 80"/>
            <p:cNvSpPr>
              <a:spLocks noChangeArrowheads="1"/>
            </p:cNvSpPr>
            <p:nvPr/>
          </p:nvSpPr>
          <p:spPr bwMode="auto">
            <a:xfrm>
              <a:off x="4314826" y="4130675"/>
              <a:ext cx="7938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81"/>
            <p:cNvSpPr>
              <a:spLocks noChangeArrowheads="1"/>
            </p:cNvSpPr>
            <p:nvPr/>
          </p:nvSpPr>
          <p:spPr bwMode="auto">
            <a:xfrm>
              <a:off x="4318001" y="4125913"/>
              <a:ext cx="4763" cy="47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Oval 82"/>
            <p:cNvSpPr>
              <a:spLocks noChangeArrowheads="1"/>
            </p:cNvSpPr>
            <p:nvPr/>
          </p:nvSpPr>
          <p:spPr bwMode="auto">
            <a:xfrm>
              <a:off x="4322763" y="4121150"/>
              <a:ext cx="3175" cy="47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Oval 83"/>
            <p:cNvSpPr>
              <a:spLocks noChangeArrowheads="1"/>
            </p:cNvSpPr>
            <p:nvPr/>
          </p:nvSpPr>
          <p:spPr bwMode="auto">
            <a:xfrm>
              <a:off x="4322763" y="4117975"/>
              <a:ext cx="3175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Oval 84"/>
            <p:cNvSpPr>
              <a:spLocks noChangeArrowheads="1"/>
            </p:cNvSpPr>
            <p:nvPr/>
          </p:nvSpPr>
          <p:spPr bwMode="auto">
            <a:xfrm>
              <a:off x="4329113" y="4117975"/>
              <a:ext cx="4763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Oval 85"/>
            <p:cNvSpPr>
              <a:spLocks noChangeArrowheads="1"/>
            </p:cNvSpPr>
            <p:nvPr/>
          </p:nvSpPr>
          <p:spPr bwMode="auto">
            <a:xfrm>
              <a:off x="4329113" y="41179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Oval 86"/>
            <p:cNvSpPr>
              <a:spLocks noChangeArrowheads="1"/>
            </p:cNvSpPr>
            <p:nvPr/>
          </p:nvSpPr>
          <p:spPr bwMode="auto">
            <a:xfrm>
              <a:off x="4325938" y="4117975"/>
              <a:ext cx="3175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Oval 87"/>
            <p:cNvSpPr>
              <a:spLocks noChangeArrowheads="1"/>
            </p:cNvSpPr>
            <p:nvPr/>
          </p:nvSpPr>
          <p:spPr bwMode="auto">
            <a:xfrm>
              <a:off x="4333876" y="4138613"/>
              <a:ext cx="6350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88"/>
            <p:cNvSpPr/>
            <p:nvPr/>
          </p:nvSpPr>
          <p:spPr bwMode="auto">
            <a:xfrm>
              <a:off x="4364038" y="4113213"/>
              <a:ext cx="14288" cy="17462"/>
            </a:xfrm>
            <a:custGeom>
              <a:avLst/>
              <a:gdLst>
                <a:gd name="T0" fmla="*/ 1 w 4"/>
                <a:gd name="T1" fmla="*/ 0 h 4"/>
                <a:gd name="T2" fmla="*/ 3 w 4"/>
                <a:gd name="T3" fmla="*/ 1 h 4"/>
                <a:gd name="T4" fmla="*/ 3 w 4"/>
                <a:gd name="T5" fmla="*/ 3 h 4"/>
                <a:gd name="T6" fmla="*/ 0 w 4"/>
                <a:gd name="T7" fmla="*/ 3 h 4"/>
                <a:gd name="T8" fmla="*/ 1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89"/>
            <p:cNvSpPr/>
            <p:nvPr/>
          </p:nvSpPr>
          <p:spPr bwMode="auto">
            <a:xfrm>
              <a:off x="4375151" y="4113213"/>
              <a:ext cx="14288" cy="12700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1 h 3"/>
                <a:gd name="T4" fmla="*/ 3 w 4"/>
                <a:gd name="T5" fmla="*/ 3 h 3"/>
                <a:gd name="T6" fmla="*/ 1 w 4"/>
                <a:gd name="T7" fmla="*/ 2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0"/>
            <p:cNvSpPr/>
            <p:nvPr/>
          </p:nvSpPr>
          <p:spPr bwMode="auto">
            <a:xfrm>
              <a:off x="4386263" y="4117975"/>
              <a:ext cx="11113" cy="12700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1 h 3"/>
                <a:gd name="T4" fmla="*/ 3 w 3"/>
                <a:gd name="T5" fmla="*/ 3 h 3"/>
                <a:gd name="T6" fmla="*/ 0 w 3"/>
                <a:gd name="T7" fmla="*/ 3 h 3"/>
                <a:gd name="T8" fmla="*/ 1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1"/>
            <p:cNvSpPr/>
            <p:nvPr/>
          </p:nvSpPr>
          <p:spPr bwMode="auto">
            <a:xfrm>
              <a:off x="4394201" y="4130675"/>
              <a:ext cx="11113" cy="12700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0 h 3"/>
                <a:gd name="T4" fmla="*/ 2 w 3"/>
                <a:gd name="T5" fmla="*/ 2 h 3"/>
                <a:gd name="T6" fmla="*/ 0 w 3"/>
                <a:gd name="T7" fmla="*/ 2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2"/>
            <p:cNvSpPr/>
            <p:nvPr/>
          </p:nvSpPr>
          <p:spPr bwMode="auto">
            <a:xfrm>
              <a:off x="4394201" y="4138613"/>
              <a:ext cx="11113" cy="12700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1 h 3"/>
                <a:gd name="T4" fmla="*/ 2 w 3"/>
                <a:gd name="T5" fmla="*/ 3 h 3"/>
                <a:gd name="T6" fmla="*/ 1 w 3"/>
                <a:gd name="T7" fmla="*/ 2 h 3"/>
                <a:gd name="T8" fmla="*/ 1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3"/>
            <p:cNvSpPr/>
            <p:nvPr/>
          </p:nvSpPr>
          <p:spPr bwMode="auto">
            <a:xfrm>
              <a:off x="4394201" y="4151313"/>
              <a:ext cx="6350" cy="7937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4"/>
            <p:cNvSpPr/>
            <p:nvPr/>
          </p:nvSpPr>
          <p:spPr bwMode="auto">
            <a:xfrm>
              <a:off x="4389438" y="4154488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2 h 3"/>
                <a:gd name="T6" fmla="*/ 0 w 2"/>
                <a:gd name="T7" fmla="*/ 2 h 3"/>
                <a:gd name="T8" fmla="*/ 1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5"/>
            <p:cNvSpPr/>
            <p:nvPr/>
          </p:nvSpPr>
          <p:spPr bwMode="auto">
            <a:xfrm>
              <a:off x="4386263" y="4164013"/>
              <a:ext cx="7938" cy="7937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6"/>
            <p:cNvSpPr/>
            <p:nvPr/>
          </p:nvSpPr>
          <p:spPr bwMode="auto">
            <a:xfrm>
              <a:off x="4378326" y="4164013"/>
              <a:ext cx="7938" cy="7937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97"/>
            <p:cNvSpPr/>
            <p:nvPr/>
          </p:nvSpPr>
          <p:spPr bwMode="auto">
            <a:xfrm>
              <a:off x="4375151" y="4164013"/>
              <a:ext cx="3175" cy="7937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98"/>
            <p:cNvSpPr/>
            <p:nvPr/>
          </p:nvSpPr>
          <p:spPr bwMode="auto">
            <a:xfrm>
              <a:off x="4370388" y="4164013"/>
              <a:ext cx="4763" cy="7937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1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99"/>
            <p:cNvSpPr/>
            <p:nvPr/>
          </p:nvSpPr>
          <p:spPr bwMode="auto">
            <a:xfrm>
              <a:off x="4367213" y="416401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0"/>
            <p:cNvSpPr/>
            <p:nvPr/>
          </p:nvSpPr>
          <p:spPr bwMode="auto">
            <a:xfrm>
              <a:off x="4364038" y="4159250"/>
              <a:ext cx="0" cy="476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1"/>
            <p:cNvSpPr/>
            <p:nvPr/>
          </p:nvSpPr>
          <p:spPr bwMode="auto">
            <a:xfrm>
              <a:off x="4364038" y="41640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2"/>
            <p:cNvSpPr/>
            <p:nvPr/>
          </p:nvSpPr>
          <p:spPr bwMode="auto">
            <a:xfrm>
              <a:off x="4367213" y="41640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3"/>
            <p:cNvSpPr/>
            <p:nvPr/>
          </p:nvSpPr>
          <p:spPr bwMode="auto">
            <a:xfrm>
              <a:off x="4375151" y="4138613"/>
              <a:ext cx="7938" cy="7937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240775" y="4511354"/>
            <a:ext cx="128402" cy="136595"/>
            <a:chOff x="4775201" y="4097338"/>
            <a:chExt cx="74613" cy="79374"/>
          </a:xfrm>
        </p:grpSpPr>
        <p:sp>
          <p:nvSpPr>
            <p:cNvPr id="117" name="Freeform 104"/>
            <p:cNvSpPr/>
            <p:nvPr/>
          </p:nvSpPr>
          <p:spPr bwMode="auto">
            <a:xfrm>
              <a:off x="4775201" y="4097338"/>
              <a:ext cx="74613" cy="28575"/>
            </a:xfrm>
            <a:custGeom>
              <a:avLst/>
              <a:gdLst>
                <a:gd name="T0" fmla="*/ 47 w 47"/>
                <a:gd name="T1" fmla="*/ 5 h 18"/>
                <a:gd name="T2" fmla="*/ 38 w 47"/>
                <a:gd name="T3" fmla="*/ 0 h 18"/>
                <a:gd name="T4" fmla="*/ 24 w 47"/>
                <a:gd name="T5" fmla="*/ 8 h 18"/>
                <a:gd name="T6" fmla="*/ 9 w 47"/>
                <a:gd name="T7" fmla="*/ 0 h 18"/>
                <a:gd name="T8" fmla="*/ 0 w 47"/>
                <a:gd name="T9" fmla="*/ 5 h 18"/>
                <a:gd name="T10" fmla="*/ 24 w 47"/>
                <a:gd name="T11" fmla="*/ 18 h 18"/>
                <a:gd name="T12" fmla="*/ 47 w 47"/>
                <a:gd name="T1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8">
                  <a:moveTo>
                    <a:pt x="47" y="5"/>
                  </a:moveTo>
                  <a:lnTo>
                    <a:pt x="38" y="0"/>
                  </a:lnTo>
                  <a:lnTo>
                    <a:pt x="24" y="8"/>
                  </a:lnTo>
                  <a:lnTo>
                    <a:pt x="9" y="0"/>
                  </a:lnTo>
                  <a:lnTo>
                    <a:pt x="0" y="5"/>
                  </a:lnTo>
                  <a:lnTo>
                    <a:pt x="24" y="18"/>
                  </a:lnTo>
                  <a:lnTo>
                    <a:pt x="4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5"/>
            <p:cNvSpPr/>
            <p:nvPr/>
          </p:nvSpPr>
          <p:spPr bwMode="auto">
            <a:xfrm>
              <a:off x="4775201" y="4105275"/>
              <a:ext cx="38100" cy="71437"/>
            </a:xfrm>
            <a:custGeom>
              <a:avLst/>
              <a:gdLst>
                <a:gd name="T0" fmla="*/ 0 w 24"/>
                <a:gd name="T1" fmla="*/ 0 h 45"/>
                <a:gd name="T2" fmla="*/ 0 w 24"/>
                <a:gd name="T3" fmla="*/ 10 h 45"/>
                <a:gd name="T4" fmla="*/ 14 w 24"/>
                <a:gd name="T5" fmla="*/ 21 h 45"/>
                <a:gd name="T6" fmla="*/ 14 w 24"/>
                <a:gd name="T7" fmla="*/ 39 h 45"/>
                <a:gd name="T8" fmla="*/ 24 w 24"/>
                <a:gd name="T9" fmla="*/ 45 h 45"/>
                <a:gd name="T10" fmla="*/ 24 w 24"/>
                <a:gd name="T11" fmla="*/ 16 h 45"/>
                <a:gd name="T12" fmla="*/ 0 w 24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5">
                  <a:moveTo>
                    <a:pt x="0" y="0"/>
                  </a:moveTo>
                  <a:lnTo>
                    <a:pt x="0" y="10"/>
                  </a:lnTo>
                  <a:lnTo>
                    <a:pt x="14" y="21"/>
                  </a:lnTo>
                  <a:lnTo>
                    <a:pt x="14" y="39"/>
                  </a:lnTo>
                  <a:lnTo>
                    <a:pt x="24" y="45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Rectangle 106"/>
            <p:cNvSpPr>
              <a:spLocks noChangeArrowheads="1"/>
            </p:cNvSpPr>
            <p:nvPr/>
          </p:nvSpPr>
          <p:spPr bwMode="auto">
            <a:xfrm>
              <a:off x="4775201" y="4105275"/>
              <a:ext cx="1588" cy="1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07"/>
            <p:cNvSpPr/>
            <p:nvPr/>
          </p:nvSpPr>
          <p:spPr bwMode="auto">
            <a:xfrm>
              <a:off x="4813301" y="4105275"/>
              <a:ext cx="36513" cy="71437"/>
            </a:xfrm>
            <a:custGeom>
              <a:avLst/>
              <a:gdLst>
                <a:gd name="T0" fmla="*/ 0 w 23"/>
                <a:gd name="T1" fmla="*/ 16 h 45"/>
                <a:gd name="T2" fmla="*/ 0 w 23"/>
                <a:gd name="T3" fmla="*/ 45 h 45"/>
                <a:gd name="T4" fmla="*/ 9 w 23"/>
                <a:gd name="T5" fmla="*/ 39 h 45"/>
                <a:gd name="T6" fmla="*/ 9 w 23"/>
                <a:gd name="T7" fmla="*/ 21 h 45"/>
                <a:gd name="T8" fmla="*/ 23 w 23"/>
                <a:gd name="T9" fmla="*/ 10 h 45"/>
                <a:gd name="T10" fmla="*/ 23 w 23"/>
                <a:gd name="T11" fmla="*/ 0 h 45"/>
                <a:gd name="T12" fmla="*/ 0 w 23"/>
                <a:gd name="T13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5">
                  <a:moveTo>
                    <a:pt x="0" y="16"/>
                  </a:moveTo>
                  <a:lnTo>
                    <a:pt x="0" y="45"/>
                  </a:lnTo>
                  <a:lnTo>
                    <a:pt x="9" y="39"/>
                  </a:lnTo>
                  <a:lnTo>
                    <a:pt x="9" y="21"/>
                  </a:lnTo>
                  <a:lnTo>
                    <a:pt x="23" y="10"/>
                  </a:lnTo>
                  <a:lnTo>
                    <a:pt x="23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21" name="Freeform 108"/>
          <p:cNvSpPr>
            <a:spLocks noEditPoints="1"/>
          </p:cNvSpPr>
          <p:nvPr/>
        </p:nvSpPr>
        <p:spPr bwMode="auto">
          <a:xfrm>
            <a:off x="5950552" y="4505522"/>
            <a:ext cx="117474" cy="128400"/>
          </a:xfrm>
          <a:custGeom>
            <a:avLst/>
            <a:gdLst>
              <a:gd name="T0" fmla="*/ 17 w 18"/>
              <a:gd name="T1" fmla="*/ 0 h 18"/>
              <a:gd name="T2" fmla="*/ 11 w 18"/>
              <a:gd name="T3" fmla="*/ 1 h 18"/>
              <a:gd name="T4" fmla="*/ 11 w 18"/>
              <a:gd name="T5" fmla="*/ 6 h 18"/>
              <a:gd name="T6" fmla="*/ 8 w 18"/>
              <a:gd name="T7" fmla="*/ 7 h 18"/>
              <a:gd name="T8" fmla="*/ 8 w 18"/>
              <a:gd name="T9" fmla="*/ 4 h 18"/>
              <a:gd name="T10" fmla="*/ 6 w 18"/>
              <a:gd name="T11" fmla="*/ 0 h 18"/>
              <a:gd name="T12" fmla="*/ 0 w 18"/>
              <a:gd name="T13" fmla="*/ 1 h 18"/>
              <a:gd name="T14" fmla="*/ 0 w 18"/>
              <a:gd name="T15" fmla="*/ 6 h 18"/>
              <a:gd name="T16" fmla="*/ 6 w 18"/>
              <a:gd name="T17" fmla="*/ 7 h 18"/>
              <a:gd name="T18" fmla="*/ 7 w 18"/>
              <a:gd name="T19" fmla="*/ 9 h 18"/>
              <a:gd name="T20" fmla="*/ 6 w 18"/>
              <a:gd name="T21" fmla="*/ 11 h 18"/>
              <a:gd name="T22" fmla="*/ 0 w 18"/>
              <a:gd name="T23" fmla="*/ 11 h 18"/>
              <a:gd name="T24" fmla="*/ 0 w 18"/>
              <a:gd name="T25" fmla="*/ 17 h 18"/>
              <a:gd name="T26" fmla="*/ 6 w 18"/>
              <a:gd name="T27" fmla="*/ 17 h 18"/>
              <a:gd name="T28" fmla="*/ 8 w 18"/>
              <a:gd name="T29" fmla="*/ 14 h 18"/>
              <a:gd name="T30" fmla="*/ 8 w 18"/>
              <a:gd name="T31" fmla="*/ 10 h 18"/>
              <a:gd name="T32" fmla="*/ 11 w 18"/>
              <a:gd name="T33" fmla="*/ 11 h 18"/>
              <a:gd name="T34" fmla="*/ 11 w 18"/>
              <a:gd name="T35" fmla="*/ 17 h 18"/>
              <a:gd name="T36" fmla="*/ 17 w 18"/>
              <a:gd name="T37" fmla="*/ 17 h 18"/>
              <a:gd name="T38" fmla="*/ 18 w 18"/>
              <a:gd name="T39" fmla="*/ 14 h 18"/>
              <a:gd name="T40" fmla="*/ 17 w 18"/>
              <a:gd name="T41" fmla="*/ 11 h 18"/>
              <a:gd name="T42" fmla="*/ 11 w 18"/>
              <a:gd name="T43" fmla="*/ 11 h 18"/>
              <a:gd name="T44" fmla="*/ 11 w 18"/>
              <a:gd name="T45" fmla="*/ 7 h 18"/>
              <a:gd name="T46" fmla="*/ 17 w 18"/>
              <a:gd name="T47" fmla="*/ 7 h 18"/>
              <a:gd name="T48" fmla="*/ 18 w 18"/>
              <a:gd name="T49" fmla="*/ 4 h 18"/>
              <a:gd name="T50" fmla="*/ 1 w 18"/>
              <a:gd name="T51" fmla="*/ 5 h 18"/>
              <a:gd name="T52" fmla="*/ 1 w 18"/>
              <a:gd name="T53" fmla="*/ 2 h 18"/>
              <a:gd name="T54" fmla="*/ 6 w 18"/>
              <a:gd name="T55" fmla="*/ 1 h 18"/>
              <a:gd name="T56" fmla="*/ 8 w 18"/>
              <a:gd name="T57" fmla="*/ 4 h 18"/>
              <a:gd name="T58" fmla="*/ 5 w 18"/>
              <a:gd name="T59" fmla="*/ 5 h 18"/>
              <a:gd name="T60" fmla="*/ 4 w 18"/>
              <a:gd name="T61" fmla="*/ 5 h 18"/>
              <a:gd name="T62" fmla="*/ 6 w 18"/>
              <a:gd name="T63" fmla="*/ 7 h 18"/>
              <a:gd name="T64" fmla="*/ 7 w 18"/>
              <a:gd name="T65" fmla="*/ 16 h 18"/>
              <a:gd name="T66" fmla="*/ 2 w 18"/>
              <a:gd name="T67" fmla="*/ 17 h 18"/>
              <a:gd name="T68" fmla="*/ 0 w 18"/>
              <a:gd name="T69" fmla="*/ 14 h 18"/>
              <a:gd name="T70" fmla="*/ 2 w 18"/>
              <a:gd name="T71" fmla="*/ 11 h 18"/>
              <a:gd name="T72" fmla="*/ 6 w 18"/>
              <a:gd name="T73" fmla="*/ 12 h 18"/>
              <a:gd name="T74" fmla="*/ 4 w 18"/>
              <a:gd name="T75" fmla="*/ 16 h 18"/>
              <a:gd name="T76" fmla="*/ 7 w 18"/>
              <a:gd name="T77" fmla="*/ 12 h 18"/>
              <a:gd name="T78" fmla="*/ 16 w 18"/>
              <a:gd name="T79" fmla="*/ 11 h 18"/>
              <a:gd name="T80" fmla="*/ 18 w 18"/>
              <a:gd name="T81" fmla="*/ 14 h 18"/>
              <a:gd name="T82" fmla="*/ 16 w 18"/>
              <a:gd name="T83" fmla="*/ 17 h 18"/>
              <a:gd name="T84" fmla="*/ 12 w 18"/>
              <a:gd name="T85" fmla="*/ 16 h 18"/>
              <a:gd name="T86" fmla="*/ 12 w 18"/>
              <a:gd name="T87" fmla="*/ 12 h 18"/>
              <a:gd name="T88" fmla="*/ 14 w 18"/>
              <a:gd name="T89" fmla="*/ 16 h 18"/>
              <a:gd name="T90" fmla="*/ 13 w 18"/>
              <a:gd name="T91" fmla="*/ 12 h 18"/>
              <a:gd name="T92" fmla="*/ 16 w 18"/>
              <a:gd name="T93" fmla="*/ 11 h 18"/>
              <a:gd name="T94" fmla="*/ 13 w 18"/>
              <a:gd name="T95" fmla="*/ 5 h 18"/>
              <a:gd name="T96" fmla="*/ 13 w 18"/>
              <a:gd name="T97" fmla="*/ 4 h 18"/>
              <a:gd name="T98" fmla="*/ 11 w 18"/>
              <a:gd name="T99" fmla="*/ 5 h 18"/>
              <a:gd name="T100" fmla="*/ 13 w 18"/>
              <a:gd name="T101" fmla="*/ 1 h 18"/>
              <a:gd name="T102" fmla="*/ 16 w 18"/>
              <a:gd name="T103" fmla="*/ 1 h 18"/>
              <a:gd name="T104" fmla="*/ 18 w 18"/>
              <a:gd name="T105" fmla="*/ 5 h 18"/>
              <a:gd name="T106" fmla="*/ 14 w 18"/>
              <a:gd name="T107" fmla="*/ 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" h="18">
                <a:moveTo>
                  <a:pt x="18" y="2"/>
                </a:move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4" y="0"/>
                </a:cubicBezTo>
                <a:cubicBezTo>
                  <a:pt x="14" y="0"/>
                  <a:pt x="13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1" y="1"/>
                  <a:pt x="11" y="1"/>
                </a:cubicBezTo>
                <a:cubicBezTo>
                  <a:pt x="11" y="1"/>
                  <a:pt x="11" y="1"/>
                  <a:pt x="11" y="2"/>
                </a:cubicBezTo>
                <a:cubicBezTo>
                  <a:pt x="11" y="2"/>
                  <a:pt x="11" y="3"/>
                  <a:pt x="11" y="4"/>
                </a:cubicBezTo>
                <a:cubicBezTo>
                  <a:pt x="11" y="4"/>
                  <a:pt x="11" y="5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7"/>
                  <a:pt x="11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0" y="7"/>
                  <a:pt x="9" y="7"/>
                </a:cubicBezTo>
                <a:cubicBezTo>
                  <a:pt x="9" y="7"/>
                  <a:pt x="8" y="7"/>
                  <a:pt x="8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8" y="5"/>
                  <a:pt x="8" y="4"/>
                  <a:pt x="8" y="4"/>
                </a:cubicBezTo>
                <a:cubicBezTo>
                  <a:pt x="8" y="3"/>
                  <a:pt x="8" y="2"/>
                  <a:pt x="7" y="2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4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"/>
                  <a:pt x="1" y="1"/>
                  <a:pt x="1" y="2"/>
                </a:cubicBezTo>
                <a:cubicBezTo>
                  <a:pt x="0" y="2"/>
                  <a:pt x="0" y="3"/>
                  <a:pt x="0" y="4"/>
                </a:cubicBezTo>
                <a:cubicBezTo>
                  <a:pt x="0" y="4"/>
                  <a:pt x="0" y="5"/>
                  <a:pt x="1" y="6"/>
                </a:cubicBezTo>
                <a:cubicBezTo>
                  <a:pt x="1" y="6"/>
                  <a:pt x="0" y="6"/>
                  <a:pt x="0" y="6"/>
                </a:cubicBezTo>
                <a:cubicBezTo>
                  <a:pt x="0" y="7"/>
                  <a:pt x="1" y="7"/>
                  <a:pt x="1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7"/>
                  <a:pt x="3" y="7"/>
                  <a:pt x="4" y="7"/>
                </a:cubicBezTo>
                <a:cubicBezTo>
                  <a:pt x="5" y="7"/>
                  <a:pt x="5" y="7"/>
                  <a:pt x="6" y="7"/>
                </a:cubicBezTo>
                <a:cubicBezTo>
                  <a:pt x="6" y="7"/>
                  <a:pt x="6" y="7"/>
                  <a:pt x="7" y="7"/>
                </a:cubicBezTo>
                <a:cubicBezTo>
                  <a:pt x="7" y="7"/>
                  <a:pt x="7" y="7"/>
                  <a:pt x="7" y="7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7" y="8"/>
                  <a:pt x="7" y="9"/>
                </a:cubicBezTo>
                <a:cubicBezTo>
                  <a:pt x="7" y="9"/>
                  <a:pt x="8" y="10"/>
                  <a:pt x="8" y="10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10"/>
                  <a:pt x="4" y="10"/>
                </a:cubicBezTo>
                <a:cubicBezTo>
                  <a:pt x="3" y="10"/>
                  <a:pt x="3" y="10"/>
                  <a:pt x="2" y="11"/>
                </a:cubicBezTo>
                <a:cubicBezTo>
                  <a:pt x="2" y="11"/>
                  <a:pt x="2" y="11"/>
                  <a:pt x="1" y="11"/>
                </a:cubicBezTo>
                <a:cubicBezTo>
                  <a:pt x="1" y="11"/>
                  <a:pt x="0" y="11"/>
                  <a:pt x="0" y="11"/>
                </a:cubicBezTo>
                <a:cubicBezTo>
                  <a:pt x="0" y="12"/>
                  <a:pt x="1" y="12"/>
                  <a:pt x="1" y="12"/>
                </a:cubicBezTo>
                <a:cubicBezTo>
                  <a:pt x="0" y="13"/>
                  <a:pt x="0" y="13"/>
                  <a:pt x="0" y="14"/>
                </a:cubicBezTo>
                <a:cubicBezTo>
                  <a:pt x="0" y="15"/>
                  <a:pt x="0" y="16"/>
                  <a:pt x="1" y="16"/>
                </a:cubicBezTo>
                <a:cubicBezTo>
                  <a:pt x="1" y="16"/>
                  <a:pt x="0" y="16"/>
                  <a:pt x="0" y="17"/>
                </a:cubicBezTo>
                <a:cubicBezTo>
                  <a:pt x="0" y="17"/>
                  <a:pt x="1" y="18"/>
                  <a:pt x="1" y="18"/>
                </a:cubicBezTo>
                <a:cubicBezTo>
                  <a:pt x="2" y="18"/>
                  <a:pt x="2" y="18"/>
                  <a:pt x="2" y="17"/>
                </a:cubicBezTo>
                <a:cubicBezTo>
                  <a:pt x="3" y="18"/>
                  <a:pt x="3" y="18"/>
                  <a:pt x="4" y="18"/>
                </a:cubicBezTo>
                <a:cubicBezTo>
                  <a:pt x="5" y="18"/>
                  <a:pt x="5" y="18"/>
                  <a:pt x="6" y="17"/>
                </a:cubicBezTo>
                <a:cubicBezTo>
                  <a:pt x="6" y="18"/>
                  <a:pt x="6" y="18"/>
                  <a:pt x="7" y="18"/>
                </a:cubicBezTo>
                <a:cubicBezTo>
                  <a:pt x="7" y="18"/>
                  <a:pt x="7" y="17"/>
                  <a:pt x="7" y="17"/>
                </a:cubicBezTo>
                <a:cubicBezTo>
                  <a:pt x="7" y="16"/>
                  <a:pt x="7" y="16"/>
                  <a:pt x="7" y="16"/>
                </a:cubicBezTo>
                <a:cubicBezTo>
                  <a:pt x="8" y="16"/>
                  <a:pt x="8" y="15"/>
                  <a:pt x="8" y="14"/>
                </a:cubicBezTo>
                <a:cubicBezTo>
                  <a:pt x="8" y="13"/>
                  <a:pt x="8" y="13"/>
                  <a:pt x="7" y="12"/>
                </a:cubicBezTo>
                <a:cubicBezTo>
                  <a:pt x="7" y="12"/>
                  <a:pt x="7" y="12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1"/>
                  <a:pt x="9" y="11"/>
                  <a:pt x="9" y="11"/>
                </a:cubicBezTo>
                <a:cubicBezTo>
                  <a:pt x="10" y="11"/>
                  <a:pt x="10" y="11"/>
                  <a:pt x="10" y="10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3"/>
                  <a:pt x="11" y="13"/>
                  <a:pt x="11" y="14"/>
                </a:cubicBezTo>
                <a:cubicBezTo>
                  <a:pt x="11" y="15"/>
                  <a:pt x="11" y="16"/>
                  <a:pt x="11" y="16"/>
                </a:cubicBezTo>
                <a:cubicBezTo>
                  <a:pt x="11" y="16"/>
                  <a:pt x="11" y="16"/>
                  <a:pt x="11" y="17"/>
                </a:cubicBezTo>
                <a:cubicBezTo>
                  <a:pt x="11" y="17"/>
                  <a:pt x="11" y="18"/>
                  <a:pt x="12" y="18"/>
                </a:cubicBezTo>
                <a:cubicBezTo>
                  <a:pt x="12" y="18"/>
                  <a:pt x="12" y="18"/>
                  <a:pt x="12" y="17"/>
                </a:cubicBezTo>
                <a:cubicBezTo>
                  <a:pt x="13" y="18"/>
                  <a:pt x="14" y="18"/>
                  <a:pt x="14" y="18"/>
                </a:cubicBezTo>
                <a:cubicBezTo>
                  <a:pt x="15" y="18"/>
                  <a:pt x="16" y="18"/>
                  <a:pt x="17" y="17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8" y="17"/>
                  <a:pt x="18" y="17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6"/>
                  <a:pt x="18" y="15"/>
                  <a:pt x="18" y="14"/>
                </a:cubicBezTo>
                <a:cubicBezTo>
                  <a:pt x="18" y="13"/>
                  <a:pt x="18" y="13"/>
                  <a:pt x="18" y="12"/>
                </a:cubicBezTo>
                <a:cubicBezTo>
                  <a:pt x="18" y="12"/>
                  <a:pt x="18" y="12"/>
                  <a:pt x="18" y="11"/>
                </a:cubicBezTo>
                <a:cubicBezTo>
                  <a:pt x="18" y="11"/>
                  <a:pt x="18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6" y="10"/>
                  <a:pt x="15" y="10"/>
                  <a:pt x="14" y="10"/>
                </a:cubicBezTo>
                <a:cubicBezTo>
                  <a:pt x="14" y="10"/>
                  <a:pt x="13" y="10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1" y="11"/>
                  <a:pt x="11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9"/>
                  <a:pt x="11" y="9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7"/>
                  <a:pt x="14" y="7"/>
                  <a:pt x="14" y="7"/>
                </a:cubicBezTo>
                <a:cubicBezTo>
                  <a:pt x="15" y="7"/>
                  <a:pt x="16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8" y="7"/>
                  <a:pt x="18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5"/>
                  <a:pt x="18" y="4"/>
                  <a:pt x="18" y="4"/>
                </a:cubicBezTo>
                <a:cubicBezTo>
                  <a:pt x="18" y="3"/>
                  <a:pt x="18" y="2"/>
                  <a:pt x="18" y="2"/>
                </a:cubicBezTo>
                <a:close/>
                <a:moveTo>
                  <a:pt x="2" y="7"/>
                </a:moveTo>
                <a:cubicBezTo>
                  <a:pt x="2" y="7"/>
                  <a:pt x="2" y="6"/>
                  <a:pt x="2" y="6"/>
                </a:cubicBezTo>
                <a:cubicBezTo>
                  <a:pt x="2" y="6"/>
                  <a:pt x="2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0" y="4"/>
                  <a:pt x="0" y="4"/>
                </a:cubicBezTo>
                <a:cubicBezTo>
                  <a:pt x="0" y="3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2" y="2"/>
                  <a:pt x="2" y="1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3" y="0"/>
                  <a:pt x="3" y="0"/>
                  <a:pt x="4" y="0"/>
                </a:cubicBezTo>
                <a:cubicBezTo>
                  <a:pt x="5" y="0"/>
                  <a:pt x="5" y="0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6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8" y="3"/>
                  <a:pt x="8" y="4"/>
                </a:cubicBezTo>
                <a:cubicBezTo>
                  <a:pt x="8" y="4"/>
                  <a:pt x="7" y="5"/>
                  <a:pt x="7" y="5"/>
                </a:cubicBez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6"/>
                </a:cubicBezTo>
                <a:cubicBezTo>
                  <a:pt x="5" y="5"/>
                  <a:pt x="5" y="5"/>
                  <a:pt x="5" y="5"/>
                </a:cubicBezTo>
                <a:cubicBezTo>
                  <a:pt x="6" y="4"/>
                  <a:pt x="6" y="4"/>
                  <a:pt x="6" y="4"/>
                </a:cubicBezTo>
                <a:cubicBezTo>
                  <a:pt x="6" y="3"/>
                  <a:pt x="5" y="2"/>
                  <a:pt x="4" y="2"/>
                </a:cubicBezTo>
                <a:cubicBezTo>
                  <a:pt x="3" y="2"/>
                  <a:pt x="2" y="3"/>
                  <a:pt x="2" y="4"/>
                </a:cubicBezTo>
                <a:cubicBezTo>
                  <a:pt x="2" y="5"/>
                  <a:pt x="3" y="5"/>
                  <a:pt x="4" y="5"/>
                </a:cubicBezTo>
                <a:cubicBezTo>
                  <a:pt x="4" y="5"/>
                  <a:pt x="5" y="5"/>
                  <a:pt x="5" y="5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7"/>
                  <a:pt x="6" y="7"/>
                </a:cubicBezTo>
                <a:cubicBezTo>
                  <a:pt x="5" y="7"/>
                  <a:pt x="5" y="7"/>
                  <a:pt x="4" y="7"/>
                </a:cubicBezTo>
                <a:cubicBezTo>
                  <a:pt x="3" y="7"/>
                  <a:pt x="3" y="7"/>
                  <a:pt x="2" y="7"/>
                </a:cubicBezTo>
                <a:close/>
                <a:moveTo>
                  <a:pt x="7" y="16"/>
                </a:moveTo>
                <a:cubicBezTo>
                  <a:pt x="7" y="16"/>
                  <a:pt x="7" y="16"/>
                  <a:pt x="7" y="16"/>
                </a:cubicBezTo>
                <a:cubicBezTo>
                  <a:pt x="6" y="16"/>
                  <a:pt x="6" y="16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5" y="17"/>
                  <a:pt x="5" y="18"/>
                  <a:pt x="4" y="18"/>
                </a:cubicBezTo>
                <a:cubicBezTo>
                  <a:pt x="3" y="18"/>
                  <a:pt x="3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2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5"/>
                  <a:pt x="0" y="15"/>
                  <a:pt x="0" y="14"/>
                </a:cubicBezTo>
                <a:cubicBezTo>
                  <a:pt x="0" y="13"/>
                  <a:pt x="1" y="13"/>
                  <a:pt x="1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2" y="12"/>
                  <a:pt x="2" y="12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1"/>
                  <a:pt x="3" y="11"/>
                  <a:pt x="4" y="11"/>
                </a:cubicBezTo>
                <a:cubicBezTo>
                  <a:pt x="5" y="11"/>
                  <a:pt x="5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2"/>
                  <a:pt x="4" y="12"/>
                  <a:pt x="4" y="12"/>
                </a:cubicBezTo>
                <a:cubicBezTo>
                  <a:pt x="3" y="12"/>
                  <a:pt x="2" y="13"/>
                  <a:pt x="2" y="14"/>
                </a:cubicBezTo>
                <a:cubicBezTo>
                  <a:pt x="2" y="15"/>
                  <a:pt x="3" y="16"/>
                  <a:pt x="4" y="16"/>
                </a:cubicBezTo>
                <a:cubicBezTo>
                  <a:pt x="5" y="16"/>
                  <a:pt x="6" y="15"/>
                  <a:pt x="6" y="14"/>
                </a:cubicBezTo>
                <a:cubicBezTo>
                  <a:pt x="6" y="14"/>
                  <a:pt x="6" y="13"/>
                  <a:pt x="5" y="13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8" y="13"/>
                  <a:pt x="8" y="14"/>
                </a:cubicBezTo>
                <a:cubicBezTo>
                  <a:pt x="8" y="15"/>
                  <a:pt x="7" y="15"/>
                  <a:pt x="7" y="16"/>
                </a:cubicBezTo>
                <a:close/>
                <a:moveTo>
                  <a:pt x="16" y="11"/>
                </a:moveTo>
                <a:cubicBezTo>
                  <a:pt x="16" y="11"/>
                  <a:pt x="16" y="11"/>
                  <a:pt x="16" y="11"/>
                </a:cubicBezTo>
                <a:cubicBezTo>
                  <a:pt x="16" y="12"/>
                  <a:pt x="17" y="12"/>
                  <a:pt x="17" y="12"/>
                </a:cubicBezTo>
                <a:cubicBezTo>
                  <a:pt x="17" y="12"/>
                  <a:pt x="17" y="12"/>
                  <a:pt x="18" y="12"/>
                </a:cubicBezTo>
                <a:cubicBezTo>
                  <a:pt x="18" y="13"/>
                  <a:pt x="18" y="13"/>
                  <a:pt x="18" y="14"/>
                </a:cubicBezTo>
                <a:cubicBezTo>
                  <a:pt x="18" y="15"/>
                  <a:pt x="18" y="15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6" y="16"/>
                  <a:pt x="16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5" y="18"/>
                  <a:pt x="14" y="18"/>
                </a:cubicBezTo>
                <a:cubicBezTo>
                  <a:pt x="14" y="18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6"/>
                  <a:pt x="12" y="16"/>
                  <a:pt x="12" y="16"/>
                </a:cubicBezTo>
                <a:cubicBezTo>
                  <a:pt x="12" y="16"/>
                  <a:pt x="12" y="16"/>
                  <a:pt x="11" y="16"/>
                </a:cubicBezTo>
                <a:cubicBezTo>
                  <a:pt x="11" y="15"/>
                  <a:pt x="11" y="15"/>
                  <a:pt x="11" y="14"/>
                </a:cubicBezTo>
                <a:cubicBezTo>
                  <a:pt x="11" y="13"/>
                  <a:pt x="11" y="13"/>
                  <a:pt x="11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4"/>
                  <a:pt x="13" y="14"/>
                </a:cubicBezTo>
                <a:cubicBezTo>
                  <a:pt x="13" y="15"/>
                  <a:pt x="13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13"/>
                  <a:pt x="15" y="12"/>
                  <a:pt x="14" y="12"/>
                </a:cubicBezTo>
                <a:cubicBezTo>
                  <a:pt x="14" y="12"/>
                  <a:pt x="14" y="12"/>
                  <a:pt x="13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11"/>
                  <a:pt x="16" y="11"/>
                  <a:pt x="16" y="11"/>
                </a:cubicBezTo>
                <a:close/>
                <a:moveTo>
                  <a:pt x="13" y="7"/>
                </a:moveTo>
                <a:cubicBezTo>
                  <a:pt x="13" y="7"/>
                  <a:pt x="13" y="6"/>
                  <a:pt x="13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5" y="5"/>
                  <a:pt x="16" y="5"/>
                  <a:pt x="16" y="4"/>
                </a:cubicBezTo>
                <a:cubicBezTo>
                  <a:pt x="16" y="3"/>
                  <a:pt x="15" y="2"/>
                  <a:pt x="14" y="2"/>
                </a:cubicBezTo>
                <a:cubicBezTo>
                  <a:pt x="13" y="2"/>
                  <a:pt x="13" y="3"/>
                  <a:pt x="13" y="4"/>
                </a:cubicBezTo>
                <a:cubicBezTo>
                  <a:pt x="13" y="4"/>
                  <a:pt x="13" y="4"/>
                  <a:pt x="13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5"/>
                  <a:pt x="11" y="5"/>
                </a:cubicBezTo>
                <a:cubicBezTo>
                  <a:pt x="11" y="5"/>
                  <a:pt x="11" y="4"/>
                  <a:pt x="11" y="4"/>
                </a:cubicBezTo>
                <a:cubicBezTo>
                  <a:pt x="11" y="3"/>
                  <a:pt x="11" y="2"/>
                  <a:pt x="11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2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4" y="0"/>
                  <a:pt x="14" y="0"/>
                </a:cubicBezTo>
                <a:cubicBezTo>
                  <a:pt x="15" y="0"/>
                  <a:pt x="16" y="0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7" y="2"/>
                  <a:pt x="17" y="2"/>
                </a:cubicBezTo>
                <a:cubicBezTo>
                  <a:pt x="17" y="2"/>
                  <a:pt x="17" y="2"/>
                  <a:pt x="18" y="2"/>
                </a:cubicBezTo>
                <a:cubicBezTo>
                  <a:pt x="18" y="2"/>
                  <a:pt x="18" y="3"/>
                  <a:pt x="18" y="4"/>
                </a:cubicBezTo>
                <a:cubicBezTo>
                  <a:pt x="18" y="4"/>
                  <a:pt x="18" y="5"/>
                  <a:pt x="18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6" y="6"/>
                  <a:pt x="16" y="6"/>
                </a:cubicBezTo>
                <a:cubicBezTo>
                  <a:pt x="16" y="6"/>
                  <a:pt x="16" y="7"/>
                  <a:pt x="16" y="7"/>
                </a:cubicBezTo>
                <a:cubicBezTo>
                  <a:pt x="16" y="7"/>
                  <a:pt x="15" y="7"/>
                  <a:pt x="14" y="7"/>
                </a:cubicBezTo>
                <a:cubicBezTo>
                  <a:pt x="14" y="7"/>
                  <a:pt x="13" y="7"/>
                  <a:pt x="1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00"/>
          <a:stretch>
            <a:fillRect/>
          </a:stretch>
        </p:blipFill>
        <p:spPr>
          <a:xfrm>
            <a:off x="5005673" y="837691"/>
            <a:ext cx="195286" cy="331354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1"/>
          <a:stretch>
            <a:fillRect/>
          </a:stretch>
        </p:blipFill>
        <p:spPr>
          <a:xfrm>
            <a:off x="5476240" y="753811"/>
            <a:ext cx="314960" cy="331355"/>
          </a:xfrm>
          <a:prstGeom prst="rect">
            <a:avLst/>
          </a:prstGeom>
        </p:spPr>
      </p:pic>
      <p:sp>
        <p:nvSpPr>
          <p:cNvPr id="131" name="文本框 130"/>
          <p:cNvSpPr txBox="1"/>
          <p:nvPr/>
        </p:nvSpPr>
        <p:spPr>
          <a:xfrm>
            <a:off x="1387543" y="312064"/>
            <a:ext cx="91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600" b="1" spc="100" dirty="0">
                <a:solidFill>
                  <a:srgbClr val="F4DA86"/>
                </a:solidFill>
                <a:ea typeface="创艺简标宋" pitchFamily="2" charset="-122"/>
              </a:rPr>
              <a:t>房地产</a:t>
            </a:r>
            <a:endParaRPr lang="zh-CN" altLang="en-US" sz="1600" b="1" spc="100" dirty="0">
              <a:solidFill>
                <a:srgbClr val="F4DA86"/>
              </a:solidFill>
              <a:ea typeface="创艺简标宋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966679" y="1409701"/>
            <a:ext cx="7320071" cy="18161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3428768" y="334230"/>
            <a:ext cx="2452370" cy="608431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4114893" y="68053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124417" y="307493"/>
            <a:ext cx="13687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050" b="1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050" b="1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81008" y="1204224"/>
            <a:ext cx="2438169" cy="3547850"/>
            <a:chOff x="801133" y="906836"/>
            <a:chExt cx="2760986" cy="4017590"/>
          </a:xfrm>
        </p:grpSpPr>
        <p:sp>
          <p:nvSpPr>
            <p:cNvPr id="10" name="矩形 9"/>
            <p:cNvSpPr/>
            <p:nvPr/>
          </p:nvSpPr>
          <p:spPr>
            <a:xfrm>
              <a:off x="801133" y="906836"/>
              <a:ext cx="2760986" cy="40175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9" b="8331"/>
            <a:stretch>
              <a:fillRect/>
            </a:stretch>
          </p:blipFill>
          <p:spPr>
            <a:xfrm>
              <a:off x="857249" y="978360"/>
              <a:ext cx="2648755" cy="3877896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632482" y="3276196"/>
            <a:ext cx="4292557" cy="359041"/>
            <a:chOff x="3632482" y="3276196"/>
            <a:chExt cx="4292557" cy="359041"/>
          </a:xfrm>
        </p:grpSpPr>
        <p:sp>
          <p:nvSpPr>
            <p:cNvPr id="25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381956" y="3281333"/>
              <a:ext cx="2543083" cy="353904"/>
              <a:chOff x="5027848" y="3281333"/>
              <a:chExt cx="2543083" cy="353904"/>
            </a:xfrm>
          </p:grpSpPr>
          <p:sp>
            <p:nvSpPr>
              <p:cNvPr id="27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TextBox 17"/>
              <p:cNvSpPr txBox="1"/>
              <p:nvPr/>
            </p:nvSpPr>
            <p:spPr bwMode="auto">
              <a:xfrm>
                <a:off x="7179054" y="3296683"/>
                <a:ext cx="3918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632482" y="3588109"/>
            <a:ext cx="4482818" cy="359041"/>
            <a:chOff x="3632482" y="3276196"/>
            <a:chExt cx="4482818" cy="359041"/>
          </a:xfrm>
        </p:grpSpPr>
        <p:sp>
          <p:nvSpPr>
            <p:cNvPr id="30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5381956" y="3281333"/>
              <a:ext cx="2733344" cy="353904"/>
              <a:chOff x="5027848" y="3281333"/>
              <a:chExt cx="2733344" cy="353904"/>
            </a:xfrm>
          </p:grpSpPr>
          <p:sp>
            <p:nvSpPr>
              <p:cNvPr id="32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17"/>
              <p:cNvSpPr txBox="1"/>
              <p:nvPr/>
            </p:nvSpPr>
            <p:spPr bwMode="auto">
              <a:xfrm>
                <a:off x="7179054" y="3296683"/>
                <a:ext cx="5821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632482" y="3900022"/>
            <a:ext cx="4482818" cy="359041"/>
            <a:chOff x="3632482" y="3276196"/>
            <a:chExt cx="4482818" cy="359041"/>
          </a:xfrm>
        </p:grpSpPr>
        <p:sp>
          <p:nvSpPr>
            <p:cNvPr id="35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381956" y="3281333"/>
              <a:ext cx="2733344" cy="353904"/>
              <a:chOff x="5027848" y="3281333"/>
              <a:chExt cx="2733344" cy="353904"/>
            </a:xfrm>
          </p:grpSpPr>
          <p:sp>
            <p:nvSpPr>
              <p:cNvPr id="37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Box 17"/>
              <p:cNvSpPr txBox="1"/>
              <p:nvPr/>
            </p:nvSpPr>
            <p:spPr bwMode="auto">
              <a:xfrm>
                <a:off x="7179054" y="3296683"/>
                <a:ext cx="5821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3632482" y="4211935"/>
            <a:ext cx="4482818" cy="359041"/>
            <a:chOff x="3632482" y="3276196"/>
            <a:chExt cx="4482818" cy="359041"/>
          </a:xfrm>
        </p:grpSpPr>
        <p:sp>
          <p:nvSpPr>
            <p:cNvPr id="40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381956" y="3281333"/>
              <a:ext cx="2733344" cy="353904"/>
              <a:chOff x="5027848" y="3281333"/>
              <a:chExt cx="2733344" cy="353904"/>
            </a:xfrm>
          </p:grpSpPr>
          <p:sp>
            <p:nvSpPr>
              <p:cNvPr id="42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17"/>
              <p:cNvSpPr txBox="1"/>
              <p:nvPr/>
            </p:nvSpPr>
            <p:spPr bwMode="auto">
              <a:xfrm>
                <a:off x="7179054" y="3296683"/>
                <a:ext cx="5821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4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2128"/>
          <p:cNvGrpSpPr/>
          <p:nvPr/>
        </p:nvGrpSpPr>
        <p:grpSpPr bwMode="auto">
          <a:xfrm>
            <a:off x="1262476" y="1240446"/>
            <a:ext cx="6855357" cy="3371995"/>
            <a:chOff x="2116141" y="1128717"/>
            <a:chExt cx="3795716" cy="1866904"/>
          </a:xfrm>
          <a:solidFill>
            <a:schemeClr val="bg1"/>
          </a:solidFill>
        </p:grpSpPr>
        <p:sp>
          <p:nvSpPr>
            <p:cNvPr id="17" name="Freeform 6"/>
            <p:cNvSpPr/>
            <p:nvPr/>
          </p:nvSpPr>
          <p:spPr bwMode="auto">
            <a:xfrm>
              <a:off x="4478758" y="1186951"/>
              <a:ext cx="26264" cy="19411"/>
            </a:xfrm>
            <a:custGeom>
              <a:avLst/>
              <a:gdLst>
                <a:gd name="T0" fmla="*/ 4 w 7"/>
                <a:gd name="T1" fmla="*/ 1 h 5"/>
                <a:gd name="T2" fmla="*/ 4 w 7"/>
                <a:gd name="T3" fmla="*/ 1 h 5"/>
                <a:gd name="T4" fmla="*/ 6 w 7"/>
                <a:gd name="T5" fmla="*/ 4 h 5"/>
                <a:gd name="T6" fmla="*/ 2 w 7"/>
                <a:gd name="T7" fmla="*/ 3 h 5"/>
                <a:gd name="T8" fmla="*/ 4 w 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4" y="1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5" y="2"/>
                    <a:pt x="7" y="2"/>
                    <a:pt x="6" y="4"/>
                  </a:cubicBezTo>
                  <a:cubicBezTo>
                    <a:pt x="3" y="5"/>
                    <a:pt x="5" y="2"/>
                    <a:pt x="2" y="3"/>
                  </a:cubicBezTo>
                  <a:cubicBezTo>
                    <a:pt x="0" y="2"/>
                    <a:pt x="5" y="3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4877285" y="1186951"/>
              <a:ext cx="51386" cy="30829"/>
            </a:xfrm>
            <a:custGeom>
              <a:avLst/>
              <a:gdLst>
                <a:gd name="T0" fmla="*/ 14 w 14"/>
                <a:gd name="T1" fmla="*/ 6 h 8"/>
                <a:gd name="T2" fmla="*/ 8 w 14"/>
                <a:gd name="T3" fmla="*/ 7 h 8"/>
                <a:gd name="T4" fmla="*/ 1 w 14"/>
                <a:gd name="T5" fmla="*/ 7 h 8"/>
                <a:gd name="T6" fmla="*/ 0 w 14"/>
                <a:gd name="T7" fmla="*/ 6 h 8"/>
                <a:gd name="T8" fmla="*/ 11 w 14"/>
                <a:gd name="T9" fmla="*/ 1 h 8"/>
                <a:gd name="T10" fmla="*/ 13 w 14"/>
                <a:gd name="T11" fmla="*/ 2 h 8"/>
                <a:gd name="T12" fmla="*/ 12 w 14"/>
                <a:gd name="T13" fmla="*/ 3 h 8"/>
                <a:gd name="T14" fmla="*/ 14 w 14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2" y="6"/>
                    <a:pt x="8" y="5"/>
                    <a:pt x="8" y="7"/>
                  </a:cubicBezTo>
                  <a:cubicBezTo>
                    <a:pt x="7" y="7"/>
                    <a:pt x="4" y="8"/>
                    <a:pt x="1" y="7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1" y="2"/>
                    <a:pt x="5" y="0"/>
                    <a:pt x="11" y="1"/>
                  </a:cubicBezTo>
                  <a:cubicBezTo>
                    <a:pt x="10" y="2"/>
                    <a:pt x="12" y="1"/>
                    <a:pt x="13" y="2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4"/>
                    <a:pt x="14" y="3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4565543" y="1192660"/>
              <a:ext cx="25122" cy="13702"/>
            </a:xfrm>
            <a:custGeom>
              <a:avLst/>
              <a:gdLst>
                <a:gd name="T0" fmla="*/ 7 w 7"/>
                <a:gd name="T1" fmla="*/ 1 h 4"/>
                <a:gd name="T2" fmla="*/ 6 w 7"/>
                <a:gd name="T3" fmla="*/ 4 h 4"/>
                <a:gd name="T4" fmla="*/ 3 w 7"/>
                <a:gd name="T5" fmla="*/ 4 h 4"/>
                <a:gd name="T6" fmla="*/ 0 w 7"/>
                <a:gd name="T7" fmla="*/ 2 h 4"/>
                <a:gd name="T8" fmla="*/ 4 w 7"/>
                <a:gd name="T9" fmla="*/ 2 h 4"/>
                <a:gd name="T10" fmla="*/ 7 w 7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7" y="1"/>
                  </a:moveTo>
                  <a:cubicBezTo>
                    <a:pt x="6" y="2"/>
                    <a:pt x="6" y="2"/>
                    <a:pt x="6" y="4"/>
                  </a:cubicBezTo>
                  <a:cubicBezTo>
                    <a:pt x="5" y="3"/>
                    <a:pt x="4" y="4"/>
                    <a:pt x="3" y="4"/>
                  </a:cubicBezTo>
                  <a:cubicBezTo>
                    <a:pt x="2" y="4"/>
                    <a:pt x="0" y="4"/>
                    <a:pt x="0" y="2"/>
                  </a:cubicBezTo>
                  <a:cubicBezTo>
                    <a:pt x="2" y="3"/>
                    <a:pt x="3" y="1"/>
                    <a:pt x="4" y="2"/>
                  </a:cubicBezTo>
                  <a:cubicBezTo>
                    <a:pt x="5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4395398" y="1198369"/>
              <a:ext cx="35400" cy="19411"/>
            </a:xfrm>
            <a:custGeom>
              <a:avLst/>
              <a:gdLst>
                <a:gd name="T0" fmla="*/ 9 w 9"/>
                <a:gd name="T1" fmla="*/ 0 h 5"/>
                <a:gd name="T2" fmla="*/ 7 w 9"/>
                <a:gd name="T3" fmla="*/ 2 h 5"/>
                <a:gd name="T4" fmla="*/ 5 w 9"/>
                <a:gd name="T5" fmla="*/ 4 h 5"/>
                <a:gd name="T6" fmla="*/ 4 w 9"/>
                <a:gd name="T7" fmla="*/ 3 h 5"/>
                <a:gd name="T8" fmla="*/ 2 w 9"/>
                <a:gd name="T9" fmla="*/ 4 h 5"/>
                <a:gd name="T10" fmla="*/ 0 w 9"/>
                <a:gd name="T11" fmla="*/ 2 h 5"/>
                <a:gd name="T12" fmla="*/ 4 w 9"/>
                <a:gd name="T13" fmla="*/ 2 h 5"/>
                <a:gd name="T14" fmla="*/ 4 w 9"/>
                <a:gd name="T15" fmla="*/ 1 h 5"/>
                <a:gd name="T16" fmla="*/ 9 w 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9" y="2"/>
                    <a:pt x="8" y="1"/>
                    <a:pt x="7" y="2"/>
                  </a:cubicBezTo>
                  <a:cubicBezTo>
                    <a:pt x="7" y="3"/>
                    <a:pt x="7" y="4"/>
                    <a:pt x="5" y="4"/>
                  </a:cubicBezTo>
                  <a:cubicBezTo>
                    <a:pt x="4" y="5"/>
                    <a:pt x="4" y="3"/>
                    <a:pt x="4" y="3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1" y="2"/>
                    <a:pt x="0" y="2"/>
                  </a:cubicBezTo>
                  <a:cubicBezTo>
                    <a:pt x="0" y="1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6" y="1"/>
                    <a:pt x="7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4531286" y="1198369"/>
              <a:ext cx="29690" cy="7992"/>
            </a:xfrm>
            <a:custGeom>
              <a:avLst/>
              <a:gdLst>
                <a:gd name="T0" fmla="*/ 7 w 8"/>
                <a:gd name="T1" fmla="*/ 2 h 2"/>
                <a:gd name="T2" fmla="*/ 1 w 8"/>
                <a:gd name="T3" fmla="*/ 2 h 2"/>
                <a:gd name="T4" fmla="*/ 3 w 8"/>
                <a:gd name="T5" fmla="*/ 0 h 2"/>
                <a:gd name="T6" fmla="*/ 7 w 8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7" y="2"/>
                  </a:moveTo>
                  <a:cubicBezTo>
                    <a:pt x="5" y="2"/>
                    <a:pt x="3" y="2"/>
                    <a:pt x="1" y="2"/>
                  </a:cubicBezTo>
                  <a:cubicBezTo>
                    <a:pt x="0" y="0"/>
                    <a:pt x="4" y="2"/>
                    <a:pt x="3" y="0"/>
                  </a:cubicBezTo>
                  <a:cubicBezTo>
                    <a:pt x="4" y="2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4494744" y="1209788"/>
              <a:ext cx="33115" cy="12560"/>
            </a:xfrm>
            <a:custGeom>
              <a:avLst/>
              <a:gdLst>
                <a:gd name="T0" fmla="*/ 6 w 9"/>
                <a:gd name="T1" fmla="*/ 0 h 3"/>
                <a:gd name="T2" fmla="*/ 6 w 9"/>
                <a:gd name="T3" fmla="*/ 3 h 3"/>
                <a:gd name="T4" fmla="*/ 0 w 9"/>
                <a:gd name="T5" fmla="*/ 2 h 3"/>
                <a:gd name="T6" fmla="*/ 6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6" y="0"/>
                  </a:moveTo>
                  <a:cubicBezTo>
                    <a:pt x="9" y="1"/>
                    <a:pt x="6" y="1"/>
                    <a:pt x="6" y="3"/>
                  </a:cubicBezTo>
                  <a:cubicBezTo>
                    <a:pt x="4" y="3"/>
                    <a:pt x="1" y="3"/>
                    <a:pt x="0" y="2"/>
                  </a:cubicBezTo>
                  <a:cubicBezTo>
                    <a:pt x="1" y="1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2832120" y="1222348"/>
              <a:ext cx="15987" cy="11418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2" y="0"/>
                    <a:pt x="4" y="0"/>
                    <a:pt x="4" y="3"/>
                  </a:cubicBezTo>
                  <a:cubicBezTo>
                    <a:pt x="3" y="2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4895555" y="1217780"/>
              <a:ext cx="59379" cy="33114"/>
            </a:xfrm>
            <a:custGeom>
              <a:avLst/>
              <a:gdLst>
                <a:gd name="T0" fmla="*/ 14 w 16"/>
                <a:gd name="T1" fmla="*/ 2 h 9"/>
                <a:gd name="T2" fmla="*/ 16 w 16"/>
                <a:gd name="T3" fmla="*/ 6 h 9"/>
                <a:gd name="T4" fmla="*/ 9 w 16"/>
                <a:gd name="T5" fmla="*/ 8 h 9"/>
                <a:gd name="T6" fmla="*/ 7 w 16"/>
                <a:gd name="T7" fmla="*/ 7 h 9"/>
                <a:gd name="T8" fmla="*/ 4 w 16"/>
                <a:gd name="T9" fmla="*/ 7 h 9"/>
                <a:gd name="T10" fmla="*/ 4 w 16"/>
                <a:gd name="T11" fmla="*/ 6 h 9"/>
                <a:gd name="T12" fmla="*/ 2 w 16"/>
                <a:gd name="T13" fmla="*/ 6 h 9"/>
                <a:gd name="T14" fmla="*/ 3 w 16"/>
                <a:gd name="T15" fmla="*/ 5 h 9"/>
                <a:gd name="T16" fmla="*/ 0 w 16"/>
                <a:gd name="T17" fmla="*/ 4 h 9"/>
                <a:gd name="T18" fmla="*/ 2 w 16"/>
                <a:gd name="T19" fmla="*/ 3 h 9"/>
                <a:gd name="T20" fmla="*/ 4 w 16"/>
                <a:gd name="T21" fmla="*/ 2 h 9"/>
                <a:gd name="T22" fmla="*/ 10 w 16"/>
                <a:gd name="T23" fmla="*/ 1 h 9"/>
                <a:gd name="T24" fmla="*/ 10 w 16"/>
                <a:gd name="T25" fmla="*/ 2 h 9"/>
                <a:gd name="T26" fmla="*/ 14 w 16"/>
                <a:gd name="T2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9">
                  <a:moveTo>
                    <a:pt x="14" y="2"/>
                  </a:moveTo>
                  <a:cubicBezTo>
                    <a:pt x="14" y="4"/>
                    <a:pt x="12" y="6"/>
                    <a:pt x="16" y="6"/>
                  </a:cubicBezTo>
                  <a:cubicBezTo>
                    <a:pt x="16" y="9"/>
                    <a:pt x="11" y="8"/>
                    <a:pt x="9" y="8"/>
                  </a:cubicBezTo>
                  <a:cubicBezTo>
                    <a:pt x="7" y="8"/>
                    <a:pt x="8" y="8"/>
                    <a:pt x="7" y="7"/>
                  </a:cubicBezTo>
                  <a:cubicBezTo>
                    <a:pt x="6" y="6"/>
                    <a:pt x="6" y="8"/>
                    <a:pt x="4" y="7"/>
                  </a:cubicBezTo>
                  <a:cubicBezTo>
                    <a:pt x="4" y="7"/>
                    <a:pt x="5" y="6"/>
                    <a:pt x="4" y="6"/>
                  </a:cubicBezTo>
                  <a:cubicBezTo>
                    <a:pt x="4" y="6"/>
                    <a:pt x="3" y="7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4"/>
                    <a:pt x="0" y="6"/>
                    <a:pt x="0" y="4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3" y="2"/>
                    <a:pt x="2" y="2"/>
                    <a:pt x="4" y="2"/>
                  </a:cubicBezTo>
                  <a:cubicBezTo>
                    <a:pt x="4" y="1"/>
                    <a:pt x="7" y="0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1" y="3"/>
                    <a:pt x="14" y="2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4869292" y="1222348"/>
              <a:ext cx="26264" cy="14844"/>
            </a:xfrm>
            <a:custGeom>
              <a:avLst/>
              <a:gdLst>
                <a:gd name="T0" fmla="*/ 7 w 7"/>
                <a:gd name="T1" fmla="*/ 2 h 4"/>
                <a:gd name="T2" fmla="*/ 4 w 7"/>
                <a:gd name="T3" fmla="*/ 2 h 4"/>
                <a:gd name="T4" fmla="*/ 4 w 7"/>
                <a:gd name="T5" fmla="*/ 3 h 4"/>
                <a:gd name="T6" fmla="*/ 0 w 7"/>
                <a:gd name="T7" fmla="*/ 2 h 4"/>
                <a:gd name="T8" fmla="*/ 7 w 7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cubicBezTo>
                    <a:pt x="6" y="3"/>
                    <a:pt x="5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2" y="4"/>
                    <a:pt x="2" y="1"/>
                    <a:pt x="0" y="2"/>
                  </a:cubicBezTo>
                  <a:cubicBezTo>
                    <a:pt x="2" y="0"/>
                    <a:pt x="5" y="1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2779592" y="1237192"/>
              <a:ext cx="60521" cy="33113"/>
            </a:xfrm>
            <a:custGeom>
              <a:avLst/>
              <a:gdLst>
                <a:gd name="T0" fmla="*/ 12 w 16"/>
                <a:gd name="T1" fmla="*/ 3 h 9"/>
                <a:gd name="T2" fmla="*/ 14 w 16"/>
                <a:gd name="T3" fmla="*/ 6 h 9"/>
                <a:gd name="T4" fmla="*/ 16 w 16"/>
                <a:gd name="T5" fmla="*/ 9 h 9"/>
                <a:gd name="T6" fmla="*/ 14 w 16"/>
                <a:gd name="T7" fmla="*/ 9 h 9"/>
                <a:gd name="T8" fmla="*/ 14 w 16"/>
                <a:gd name="T9" fmla="*/ 8 h 9"/>
                <a:gd name="T10" fmla="*/ 12 w 16"/>
                <a:gd name="T11" fmla="*/ 7 h 9"/>
                <a:gd name="T12" fmla="*/ 3 w 16"/>
                <a:gd name="T13" fmla="*/ 6 h 9"/>
                <a:gd name="T14" fmla="*/ 5 w 16"/>
                <a:gd name="T15" fmla="*/ 5 h 9"/>
                <a:gd name="T16" fmla="*/ 4 w 16"/>
                <a:gd name="T17" fmla="*/ 4 h 9"/>
                <a:gd name="T18" fmla="*/ 0 w 16"/>
                <a:gd name="T19" fmla="*/ 1 h 9"/>
                <a:gd name="T20" fmla="*/ 5 w 16"/>
                <a:gd name="T21" fmla="*/ 1 h 9"/>
                <a:gd name="T22" fmla="*/ 7 w 16"/>
                <a:gd name="T23" fmla="*/ 3 h 9"/>
                <a:gd name="T24" fmla="*/ 10 w 16"/>
                <a:gd name="T25" fmla="*/ 3 h 9"/>
                <a:gd name="T26" fmla="*/ 12 w 16"/>
                <a:gd name="T2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9">
                  <a:moveTo>
                    <a:pt x="12" y="3"/>
                  </a:moveTo>
                  <a:cubicBezTo>
                    <a:pt x="13" y="4"/>
                    <a:pt x="13" y="5"/>
                    <a:pt x="14" y="6"/>
                  </a:cubicBezTo>
                  <a:cubicBezTo>
                    <a:pt x="14" y="7"/>
                    <a:pt x="16" y="7"/>
                    <a:pt x="16" y="9"/>
                  </a:cubicBezTo>
                  <a:cubicBezTo>
                    <a:pt x="15" y="9"/>
                    <a:pt x="14" y="9"/>
                    <a:pt x="14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4" y="8"/>
                    <a:pt x="12" y="9"/>
                    <a:pt x="12" y="7"/>
                  </a:cubicBezTo>
                  <a:cubicBezTo>
                    <a:pt x="8" y="7"/>
                    <a:pt x="6" y="7"/>
                    <a:pt x="3" y="6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1" y="3"/>
                    <a:pt x="0" y="5"/>
                    <a:pt x="0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2"/>
                    <a:pt x="7" y="2"/>
                    <a:pt x="7" y="3"/>
                  </a:cubicBezTo>
                  <a:cubicBezTo>
                    <a:pt x="8" y="4"/>
                    <a:pt x="10" y="1"/>
                    <a:pt x="10" y="3"/>
                  </a:cubicBezTo>
                  <a:cubicBezTo>
                    <a:pt x="10" y="4"/>
                    <a:pt x="12" y="4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4959502" y="1239476"/>
              <a:ext cx="60522" cy="30829"/>
            </a:xfrm>
            <a:custGeom>
              <a:avLst/>
              <a:gdLst>
                <a:gd name="T0" fmla="*/ 6 w 16"/>
                <a:gd name="T1" fmla="*/ 0 h 8"/>
                <a:gd name="T2" fmla="*/ 9 w 16"/>
                <a:gd name="T3" fmla="*/ 2 h 8"/>
                <a:gd name="T4" fmla="*/ 10 w 16"/>
                <a:gd name="T5" fmla="*/ 0 h 8"/>
                <a:gd name="T6" fmla="*/ 11 w 16"/>
                <a:gd name="T7" fmla="*/ 2 h 8"/>
                <a:gd name="T8" fmla="*/ 12 w 16"/>
                <a:gd name="T9" fmla="*/ 2 h 8"/>
                <a:gd name="T10" fmla="*/ 12 w 16"/>
                <a:gd name="T11" fmla="*/ 3 h 8"/>
                <a:gd name="T12" fmla="*/ 15 w 16"/>
                <a:gd name="T13" fmla="*/ 3 h 8"/>
                <a:gd name="T14" fmla="*/ 10 w 16"/>
                <a:gd name="T15" fmla="*/ 5 h 8"/>
                <a:gd name="T16" fmla="*/ 10 w 16"/>
                <a:gd name="T17" fmla="*/ 6 h 8"/>
                <a:gd name="T18" fmla="*/ 3 w 16"/>
                <a:gd name="T19" fmla="*/ 6 h 8"/>
                <a:gd name="T20" fmla="*/ 3 w 16"/>
                <a:gd name="T21" fmla="*/ 7 h 8"/>
                <a:gd name="T22" fmla="*/ 0 w 16"/>
                <a:gd name="T23" fmla="*/ 7 h 8"/>
                <a:gd name="T24" fmla="*/ 0 w 16"/>
                <a:gd name="T25" fmla="*/ 5 h 8"/>
                <a:gd name="T26" fmla="*/ 1 w 16"/>
                <a:gd name="T27" fmla="*/ 5 h 8"/>
                <a:gd name="T28" fmla="*/ 2 w 16"/>
                <a:gd name="T29" fmla="*/ 3 h 8"/>
                <a:gd name="T30" fmla="*/ 3 w 16"/>
                <a:gd name="T31" fmla="*/ 3 h 8"/>
                <a:gd name="T32" fmla="*/ 6 w 16"/>
                <a:gd name="T3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8">
                  <a:moveTo>
                    <a:pt x="6" y="0"/>
                  </a:moveTo>
                  <a:cubicBezTo>
                    <a:pt x="7" y="1"/>
                    <a:pt x="10" y="0"/>
                    <a:pt x="9" y="2"/>
                  </a:cubicBezTo>
                  <a:cubicBezTo>
                    <a:pt x="10" y="2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3" y="2"/>
                    <a:pt x="12" y="2"/>
                    <a:pt x="12" y="3"/>
                  </a:cubicBezTo>
                  <a:cubicBezTo>
                    <a:pt x="13" y="3"/>
                    <a:pt x="15" y="2"/>
                    <a:pt x="15" y="3"/>
                  </a:cubicBezTo>
                  <a:cubicBezTo>
                    <a:pt x="16" y="6"/>
                    <a:pt x="12" y="4"/>
                    <a:pt x="10" y="5"/>
                  </a:cubicBezTo>
                  <a:cubicBezTo>
                    <a:pt x="10" y="4"/>
                    <a:pt x="10" y="6"/>
                    <a:pt x="10" y="6"/>
                  </a:cubicBezTo>
                  <a:cubicBezTo>
                    <a:pt x="8" y="7"/>
                    <a:pt x="4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1" y="6"/>
                    <a:pt x="1" y="8"/>
                    <a:pt x="0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4"/>
                    <a:pt x="1" y="3"/>
                    <a:pt x="2" y="3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4" y="2"/>
                    <a:pt x="5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672253" y="1263454"/>
              <a:ext cx="10277" cy="14844"/>
            </a:xfrm>
            <a:custGeom>
              <a:avLst/>
              <a:gdLst>
                <a:gd name="T0" fmla="*/ 3 w 3"/>
                <a:gd name="T1" fmla="*/ 2 h 4"/>
                <a:gd name="T2" fmla="*/ 3 w 3"/>
                <a:gd name="T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1" y="4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2697375" y="1266880"/>
              <a:ext cx="29690" cy="19411"/>
            </a:xfrm>
            <a:custGeom>
              <a:avLst/>
              <a:gdLst>
                <a:gd name="T0" fmla="*/ 8 w 8"/>
                <a:gd name="T1" fmla="*/ 1 h 5"/>
                <a:gd name="T2" fmla="*/ 2 w 8"/>
                <a:gd name="T3" fmla="*/ 5 h 5"/>
                <a:gd name="T4" fmla="*/ 0 w 8"/>
                <a:gd name="T5" fmla="*/ 2 h 5"/>
                <a:gd name="T6" fmla="*/ 4 w 8"/>
                <a:gd name="T7" fmla="*/ 1 h 5"/>
                <a:gd name="T8" fmla="*/ 8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1"/>
                  </a:moveTo>
                  <a:cubicBezTo>
                    <a:pt x="8" y="5"/>
                    <a:pt x="3" y="3"/>
                    <a:pt x="2" y="5"/>
                  </a:cubicBezTo>
                  <a:cubicBezTo>
                    <a:pt x="0" y="4"/>
                    <a:pt x="1" y="2"/>
                    <a:pt x="0" y="2"/>
                  </a:cubicBezTo>
                  <a:cubicBezTo>
                    <a:pt x="0" y="0"/>
                    <a:pt x="4" y="3"/>
                    <a:pt x="4" y="1"/>
                  </a:cubicBezTo>
                  <a:cubicBezTo>
                    <a:pt x="4" y="0"/>
                    <a:pt x="5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2881222" y="1270305"/>
              <a:ext cx="29690" cy="15986"/>
            </a:xfrm>
            <a:custGeom>
              <a:avLst/>
              <a:gdLst>
                <a:gd name="T0" fmla="*/ 7 w 8"/>
                <a:gd name="T1" fmla="*/ 1 h 4"/>
                <a:gd name="T2" fmla="*/ 7 w 8"/>
                <a:gd name="T3" fmla="*/ 2 h 4"/>
                <a:gd name="T4" fmla="*/ 5 w 8"/>
                <a:gd name="T5" fmla="*/ 3 h 4"/>
                <a:gd name="T6" fmla="*/ 4 w 8"/>
                <a:gd name="T7" fmla="*/ 4 h 4"/>
                <a:gd name="T8" fmla="*/ 2 w 8"/>
                <a:gd name="T9" fmla="*/ 3 h 4"/>
                <a:gd name="T10" fmla="*/ 1 w 8"/>
                <a:gd name="T11" fmla="*/ 4 h 4"/>
                <a:gd name="T12" fmla="*/ 1 w 8"/>
                <a:gd name="T13" fmla="*/ 3 h 4"/>
                <a:gd name="T14" fmla="*/ 7 w 8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7" y="1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2" y="3"/>
                    <a:pt x="2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0" y="0"/>
                    <a:pt x="6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2773882" y="1274872"/>
              <a:ext cx="13703" cy="11418"/>
            </a:xfrm>
            <a:custGeom>
              <a:avLst/>
              <a:gdLst>
                <a:gd name="T0" fmla="*/ 0 w 4"/>
                <a:gd name="T1" fmla="*/ 2 h 3"/>
                <a:gd name="T2" fmla="*/ 3 w 4"/>
                <a:gd name="T3" fmla="*/ 3 h 3"/>
                <a:gd name="T4" fmla="*/ 0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cubicBezTo>
                    <a:pt x="0" y="1"/>
                    <a:pt x="4" y="0"/>
                    <a:pt x="3" y="3"/>
                  </a:cubicBezTo>
                  <a:cubicBezTo>
                    <a:pt x="2" y="2"/>
                    <a:pt x="2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2938318" y="1278298"/>
              <a:ext cx="6851" cy="7992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/>
            <p:nvPr/>
          </p:nvSpPr>
          <p:spPr bwMode="auto">
            <a:xfrm>
              <a:off x="2867519" y="1292000"/>
              <a:ext cx="181564" cy="57092"/>
            </a:xfrm>
            <a:custGeom>
              <a:avLst/>
              <a:gdLst>
                <a:gd name="T0" fmla="*/ 49 w 49"/>
                <a:gd name="T1" fmla="*/ 8 h 15"/>
                <a:gd name="T2" fmla="*/ 49 w 49"/>
                <a:gd name="T3" fmla="*/ 11 h 15"/>
                <a:gd name="T4" fmla="*/ 47 w 49"/>
                <a:gd name="T5" fmla="*/ 13 h 15"/>
                <a:gd name="T6" fmla="*/ 39 w 49"/>
                <a:gd name="T7" fmla="*/ 13 h 15"/>
                <a:gd name="T8" fmla="*/ 36 w 49"/>
                <a:gd name="T9" fmla="*/ 14 h 15"/>
                <a:gd name="T10" fmla="*/ 34 w 49"/>
                <a:gd name="T11" fmla="*/ 14 h 15"/>
                <a:gd name="T12" fmla="*/ 33 w 49"/>
                <a:gd name="T13" fmla="*/ 14 h 15"/>
                <a:gd name="T14" fmla="*/ 30 w 49"/>
                <a:gd name="T15" fmla="*/ 14 h 15"/>
                <a:gd name="T16" fmla="*/ 30 w 49"/>
                <a:gd name="T17" fmla="*/ 14 h 15"/>
                <a:gd name="T18" fmla="*/ 29 w 49"/>
                <a:gd name="T19" fmla="*/ 14 h 15"/>
                <a:gd name="T20" fmla="*/ 26 w 49"/>
                <a:gd name="T21" fmla="*/ 13 h 15"/>
                <a:gd name="T22" fmla="*/ 16 w 49"/>
                <a:gd name="T23" fmla="*/ 13 h 15"/>
                <a:gd name="T24" fmla="*/ 16 w 49"/>
                <a:gd name="T25" fmla="*/ 11 h 15"/>
                <a:gd name="T26" fmla="*/ 15 w 49"/>
                <a:gd name="T27" fmla="*/ 11 h 15"/>
                <a:gd name="T28" fmla="*/ 14 w 49"/>
                <a:gd name="T29" fmla="*/ 8 h 15"/>
                <a:gd name="T30" fmla="*/ 15 w 49"/>
                <a:gd name="T31" fmla="*/ 7 h 15"/>
                <a:gd name="T32" fmla="*/ 14 w 49"/>
                <a:gd name="T33" fmla="*/ 4 h 15"/>
                <a:gd name="T34" fmla="*/ 7 w 49"/>
                <a:gd name="T35" fmla="*/ 5 h 15"/>
                <a:gd name="T36" fmla="*/ 6 w 49"/>
                <a:gd name="T37" fmla="*/ 3 h 15"/>
                <a:gd name="T38" fmla="*/ 5 w 49"/>
                <a:gd name="T39" fmla="*/ 2 h 15"/>
                <a:gd name="T40" fmla="*/ 2 w 49"/>
                <a:gd name="T41" fmla="*/ 3 h 15"/>
                <a:gd name="T42" fmla="*/ 0 w 49"/>
                <a:gd name="T43" fmla="*/ 0 h 15"/>
                <a:gd name="T44" fmla="*/ 8 w 49"/>
                <a:gd name="T45" fmla="*/ 0 h 15"/>
                <a:gd name="T46" fmla="*/ 9 w 49"/>
                <a:gd name="T47" fmla="*/ 0 h 15"/>
                <a:gd name="T48" fmla="*/ 9 w 49"/>
                <a:gd name="T49" fmla="*/ 2 h 15"/>
                <a:gd name="T50" fmla="*/ 12 w 49"/>
                <a:gd name="T51" fmla="*/ 3 h 15"/>
                <a:gd name="T52" fmla="*/ 18 w 49"/>
                <a:gd name="T53" fmla="*/ 3 h 15"/>
                <a:gd name="T54" fmla="*/ 18 w 49"/>
                <a:gd name="T55" fmla="*/ 7 h 15"/>
                <a:gd name="T56" fmla="*/ 23 w 49"/>
                <a:gd name="T57" fmla="*/ 7 h 15"/>
                <a:gd name="T58" fmla="*/ 23 w 49"/>
                <a:gd name="T59" fmla="*/ 9 h 15"/>
                <a:gd name="T60" fmla="*/ 24 w 49"/>
                <a:gd name="T61" fmla="*/ 8 h 15"/>
                <a:gd name="T62" fmla="*/ 32 w 49"/>
                <a:gd name="T63" fmla="*/ 8 h 15"/>
                <a:gd name="T64" fmla="*/ 34 w 49"/>
                <a:gd name="T65" fmla="*/ 9 h 15"/>
                <a:gd name="T66" fmla="*/ 36 w 49"/>
                <a:gd name="T67" fmla="*/ 7 h 15"/>
                <a:gd name="T68" fmla="*/ 38 w 49"/>
                <a:gd name="T69" fmla="*/ 7 h 15"/>
                <a:gd name="T70" fmla="*/ 49 w 49"/>
                <a:gd name="T7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1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8" y="11"/>
                    <a:pt x="47" y="12"/>
                    <a:pt x="47" y="13"/>
                  </a:cubicBezTo>
                  <a:cubicBezTo>
                    <a:pt x="44" y="13"/>
                    <a:pt x="41" y="13"/>
                    <a:pt x="39" y="13"/>
                  </a:cubicBezTo>
                  <a:cubicBezTo>
                    <a:pt x="38" y="13"/>
                    <a:pt x="37" y="14"/>
                    <a:pt x="36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4" y="14"/>
                    <a:pt x="33" y="14"/>
                    <a:pt x="33" y="14"/>
                  </a:cubicBezTo>
                  <a:cubicBezTo>
                    <a:pt x="33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3"/>
                    <a:pt x="29" y="14"/>
                    <a:pt x="29" y="14"/>
                  </a:cubicBezTo>
                  <a:cubicBezTo>
                    <a:pt x="27" y="14"/>
                    <a:pt x="27" y="13"/>
                    <a:pt x="26" y="13"/>
                  </a:cubicBezTo>
                  <a:cubicBezTo>
                    <a:pt x="23" y="13"/>
                    <a:pt x="20" y="15"/>
                    <a:pt x="16" y="13"/>
                  </a:cubicBezTo>
                  <a:cubicBezTo>
                    <a:pt x="16" y="12"/>
                    <a:pt x="17" y="12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4" y="10"/>
                    <a:pt x="15" y="8"/>
                    <a:pt x="14" y="8"/>
                  </a:cubicBezTo>
                  <a:cubicBezTo>
                    <a:pt x="14" y="7"/>
                    <a:pt x="15" y="8"/>
                    <a:pt x="15" y="7"/>
                  </a:cubicBezTo>
                  <a:cubicBezTo>
                    <a:pt x="15" y="5"/>
                    <a:pt x="13" y="6"/>
                    <a:pt x="14" y="4"/>
                  </a:cubicBezTo>
                  <a:cubicBezTo>
                    <a:pt x="12" y="5"/>
                    <a:pt x="10" y="4"/>
                    <a:pt x="7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3"/>
                    <a:pt x="4" y="3"/>
                    <a:pt x="5" y="2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4" y="1"/>
                    <a:pt x="0" y="3"/>
                    <a:pt x="0" y="0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0" y="1"/>
                    <a:pt x="9" y="2"/>
                    <a:pt x="9" y="2"/>
                  </a:cubicBezTo>
                  <a:cubicBezTo>
                    <a:pt x="10" y="2"/>
                    <a:pt x="12" y="1"/>
                    <a:pt x="12" y="3"/>
                  </a:cubicBezTo>
                  <a:cubicBezTo>
                    <a:pt x="13" y="1"/>
                    <a:pt x="15" y="4"/>
                    <a:pt x="18" y="3"/>
                  </a:cubicBezTo>
                  <a:cubicBezTo>
                    <a:pt x="17" y="5"/>
                    <a:pt x="19" y="5"/>
                    <a:pt x="18" y="7"/>
                  </a:cubicBezTo>
                  <a:cubicBezTo>
                    <a:pt x="19" y="7"/>
                    <a:pt x="21" y="7"/>
                    <a:pt x="23" y="7"/>
                  </a:cubicBezTo>
                  <a:cubicBezTo>
                    <a:pt x="23" y="8"/>
                    <a:pt x="19" y="9"/>
                    <a:pt x="23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6" y="8"/>
                    <a:pt x="30" y="8"/>
                    <a:pt x="32" y="8"/>
                  </a:cubicBezTo>
                  <a:cubicBezTo>
                    <a:pt x="33" y="8"/>
                    <a:pt x="34" y="9"/>
                    <a:pt x="34" y="9"/>
                  </a:cubicBezTo>
                  <a:cubicBezTo>
                    <a:pt x="35" y="9"/>
                    <a:pt x="32" y="7"/>
                    <a:pt x="36" y="7"/>
                  </a:cubicBezTo>
                  <a:cubicBezTo>
                    <a:pt x="37" y="7"/>
                    <a:pt x="37" y="7"/>
                    <a:pt x="38" y="7"/>
                  </a:cubicBezTo>
                  <a:cubicBezTo>
                    <a:pt x="41" y="7"/>
                    <a:pt x="45" y="7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4444500" y="1292000"/>
              <a:ext cx="187274" cy="132453"/>
            </a:xfrm>
            <a:custGeom>
              <a:avLst/>
              <a:gdLst>
                <a:gd name="T0" fmla="*/ 41 w 50"/>
                <a:gd name="T1" fmla="*/ 0 h 35"/>
                <a:gd name="T2" fmla="*/ 49 w 50"/>
                <a:gd name="T3" fmla="*/ 0 h 35"/>
                <a:gd name="T4" fmla="*/ 49 w 50"/>
                <a:gd name="T5" fmla="*/ 3 h 35"/>
                <a:gd name="T6" fmla="*/ 40 w 50"/>
                <a:gd name="T7" fmla="*/ 5 h 35"/>
                <a:gd name="T8" fmla="*/ 38 w 50"/>
                <a:gd name="T9" fmla="*/ 6 h 35"/>
                <a:gd name="T10" fmla="*/ 37 w 50"/>
                <a:gd name="T11" fmla="*/ 6 h 35"/>
                <a:gd name="T12" fmla="*/ 35 w 50"/>
                <a:gd name="T13" fmla="*/ 7 h 35"/>
                <a:gd name="T14" fmla="*/ 34 w 50"/>
                <a:gd name="T15" fmla="*/ 7 h 35"/>
                <a:gd name="T16" fmla="*/ 31 w 50"/>
                <a:gd name="T17" fmla="*/ 7 h 35"/>
                <a:gd name="T18" fmla="*/ 29 w 50"/>
                <a:gd name="T19" fmla="*/ 8 h 35"/>
                <a:gd name="T20" fmla="*/ 28 w 50"/>
                <a:gd name="T21" fmla="*/ 9 h 35"/>
                <a:gd name="T22" fmla="*/ 24 w 50"/>
                <a:gd name="T23" fmla="*/ 11 h 35"/>
                <a:gd name="T24" fmla="*/ 22 w 50"/>
                <a:gd name="T25" fmla="*/ 13 h 35"/>
                <a:gd name="T26" fmla="*/ 21 w 50"/>
                <a:gd name="T27" fmla="*/ 14 h 35"/>
                <a:gd name="T28" fmla="*/ 20 w 50"/>
                <a:gd name="T29" fmla="*/ 16 h 35"/>
                <a:gd name="T30" fmla="*/ 17 w 50"/>
                <a:gd name="T31" fmla="*/ 17 h 35"/>
                <a:gd name="T32" fmla="*/ 16 w 50"/>
                <a:gd name="T33" fmla="*/ 18 h 35"/>
                <a:gd name="T34" fmla="*/ 13 w 50"/>
                <a:gd name="T35" fmla="*/ 19 h 35"/>
                <a:gd name="T36" fmla="*/ 12 w 50"/>
                <a:gd name="T37" fmla="*/ 22 h 35"/>
                <a:gd name="T38" fmla="*/ 13 w 50"/>
                <a:gd name="T39" fmla="*/ 26 h 35"/>
                <a:gd name="T40" fmla="*/ 10 w 50"/>
                <a:gd name="T41" fmla="*/ 27 h 35"/>
                <a:gd name="T42" fmla="*/ 12 w 50"/>
                <a:gd name="T43" fmla="*/ 30 h 35"/>
                <a:gd name="T44" fmla="*/ 11 w 50"/>
                <a:gd name="T45" fmla="*/ 31 h 35"/>
                <a:gd name="T46" fmla="*/ 12 w 50"/>
                <a:gd name="T47" fmla="*/ 32 h 35"/>
                <a:gd name="T48" fmla="*/ 13 w 50"/>
                <a:gd name="T49" fmla="*/ 31 h 35"/>
                <a:gd name="T50" fmla="*/ 15 w 50"/>
                <a:gd name="T51" fmla="*/ 32 h 35"/>
                <a:gd name="T52" fmla="*/ 14 w 50"/>
                <a:gd name="T53" fmla="*/ 35 h 35"/>
                <a:gd name="T54" fmla="*/ 8 w 50"/>
                <a:gd name="T55" fmla="*/ 35 h 35"/>
                <a:gd name="T56" fmla="*/ 8 w 50"/>
                <a:gd name="T57" fmla="*/ 34 h 35"/>
                <a:gd name="T58" fmla="*/ 6 w 50"/>
                <a:gd name="T59" fmla="*/ 33 h 35"/>
                <a:gd name="T60" fmla="*/ 5 w 50"/>
                <a:gd name="T61" fmla="*/ 32 h 35"/>
                <a:gd name="T62" fmla="*/ 3 w 50"/>
                <a:gd name="T63" fmla="*/ 32 h 35"/>
                <a:gd name="T64" fmla="*/ 1 w 50"/>
                <a:gd name="T65" fmla="*/ 32 h 35"/>
                <a:gd name="T66" fmla="*/ 1 w 50"/>
                <a:gd name="T67" fmla="*/ 27 h 35"/>
                <a:gd name="T68" fmla="*/ 4 w 50"/>
                <a:gd name="T69" fmla="*/ 25 h 35"/>
                <a:gd name="T70" fmla="*/ 3 w 50"/>
                <a:gd name="T71" fmla="*/ 25 h 35"/>
                <a:gd name="T72" fmla="*/ 4 w 50"/>
                <a:gd name="T73" fmla="*/ 23 h 35"/>
                <a:gd name="T74" fmla="*/ 8 w 50"/>
                <a:gd name="T75" fmla="*/ 22 h 35"/>
                <a:gd name="T76" fmla="*/ 8 w 50"/>
                <a:gd name="T77" fmla="*/ 19 h 35"/>
                <a:gd name="T78" fmla="*/ 10 w 50"/>
                <a:gd name="T79" fmla="*/ 18 h 35"/>
                <a:gd name="T80" fmla="*/ 11 w 50"/>
                <a:gd name="T81" fmla="*/ 16 h 35"/>
                <a:gd name="T82" fmla="*/ 11 w 50"/>
                <a:gd name="T83" fmla="*/ 13 h 35"/>
                <a:gd name="T84" fmla="*/ 17 w 50"/>
                <a:gd name="T85" fmla="*/ 11 h 35"/>
                <a:gd name="T86" fmla="*/ 17 w 50"/>
                <a:gd name="T87" fmla="*/ 9 h 35"/>
                <a:gd name="T88" fmla="*/ 18 w 50"/>
                <a:gd name="T89" fmla="*/ 10 h 35"/>
                <a:gd name="T90" fmla="*/ 19 w 50"/>
                <a:gd name="T91" fmla="*/ 9 h 35"/>
                <a:gd name="T92" fmla="*/ 20 w 50"/>
                <a:gd name="T93" fmla="*/ 7 h 35"/>
                <a:gd name="T94" fmla="*/ 24 w 50"/>
                <a:gd name="T95" fmla="*/ 7 h 35"/>
                <a:gd name="T96" fmla="*/ 28 w 50"/>
                <a:gd name="T97" fmla="*/ 6 h 35"/>
                <a:gd name="T98" fmla="*/ 29 w 50"/>
                <a:gd name="T99" fmla="*/ 5 h 35"/>
                <a:gd name="T100" fmla="*/ 30 w 50"/>
                <a:gd name="T101" fmla="*/ 6 h 35"/>
                <a:gd name="T102" fmla="*/ 31 w 50"/>
                <a:gd name="T103" fmla="*/ 5 h 35"/>
                <a:gd name="T104" fmla="*/ 31 w 50"/>
                <a:gd name="T105" fmla="*/ 5 h 35"/>
                <a:gd name="T106" fmla="*/ 36 w 50"/>
                <a:gd name="T107" fmla="*/ 4 h 35"/>
                <a:gd name="T108" fmla="*/ 38 w 50"/>
                <a:gd name="T109" fmla="*/ 3 h 35"/>
                <a:gd name="T110" fmla="*/ 38 w 50"/>
                <a:gd name="T111" fmla="*/ 2 h 35"/>
                <a:gd name="T112" fmla="*/ 41 w 50"/>
                <a:gd name="T1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" h="35">
                  <a:moveTo>
                    <a:pt x="41" y="0"/>
                  </a:moveTo>
                  <a:cubicBezTo>
                    <a:pt x="43" y="2"/>
                    <a:pt x="46" y="0"/>
                    <a:pt x="49" y="0"/>
                  </a:cubicBezTo>
                  <a:cubicBezTo>
                    <a:pt x="50" y="2"/>
                    <a:pt x="48" y="1"/>
                    <a:pt x="49" y="3"/>
                  </a:cubicBezTo>
                  <a:cubicBezTo>
                    <a:pt x="46" y="2"/>
                    <a:pt x="43" y="4"/>
                    <a:pt x="40" y="5"/>
                  </a:cubicBezTo>
                  <a:cubicBezTo>
                    <a:pt x="39" y="4"/>
                    <a:pt x="39" y="6"/>
                    <a:pt x="38" y="6"/>
                  </a:cubicBezTo>
                  <a:cubicBezTo>
                    <a:pt x="38" y="6"/>
                    <a:pt x="37" y="6"/>
                    <a:pt x="37" y="6"/>
                  </a:cubicBezTo>
                  <a:cubicBezTo>
                    <a:pt x="37" y="6"/>
                    <a:pt x="35" y="7"/>
                    <a:pt x="35" y="7"/>
                  </a:cubicBezTo>
                  <a:cubicBezTo>
                    <a:pt x="35" y="7"/>
                    <a:pt x="35" y="6"/>
                    <a:pt x="34" y="7"/>
                  </a:cubicBezTo>
                  <a:cubicBezTo>
                    <a:pt x="33" y="7"/>
                    <a:pt x="32" y="7"/>
                    <a:pt x="31" y="7"/>
                  </a:cubicBezTo>
                  <a:cubicBezTo>
                    <a:pt x="31" y="7"/>
                    <a:pt x="29" y="8"/>
                    <a:pt x="29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7" y="10"/>
                    <a:pt x="24" y="9"/>
                    <a:pt x="24" y="11"/>
                  </a:cubicBezTo>
                  <a:cubicBezTo>
                    <a:pt x="24" y="12"/>
                    <a:pt x="23" y="13"/>
                    <a:pt x="22" y="13"/>
                  </a:cubicBezTo>
                  <a:cubicBezTo>
                    <a:pt x="22" y="13"/>
                    <a:pt x="21" y="14"/>
                    <a:pt x="21" y="14"/>
                  </a:cubicBezTo>
                  <a:cubicBezTo>
                    <a:pt x="21" y="15"/>
                    <a:pt x="20" y="15"/>
                    <a:pt x="20" y="16"/>
                  </a:cubicBezTo>
                  <a:cubicBezTo>
                    <a:pt x="18" y="16"/>
                    <a:pt x="18" y="15"/>
                    <a:pt x="17" y="17"/>
                  </a:cubicBezTo>
                  <a:cubicBezTo>
                    <a:pt x="16" y="17"/>
                    <a:pt x="16" y="17"/>
                    <a:pt x="16" y="18"/>
                  </a:cubicBezTo>
                  <a:cubicBezTo>
                    <a:pt x="16" y="19"/>
                    <a:pt x="14" y="18"/>
                    <a:pt x="13" y="19"/>
                  </a:cubicBezTo>
                  <a:cubicBezTo>
                    <a:pt x="13" y="20"/>
                    <a:pt x="14" y="23"/>
                    <a:pt x="12" y="22"/>
                  </a:cubicBezTo>
                  <a:cubicBezTo>
                    <a:pt x="12" y="23"/>
                    <a:pt x="11" y="26"/>
                    <a:pt x="13" y="26"/>
                  </a:cubicBezTo>
                  <a:cubicBezTo>
                    <a:pt x="12" y="27"/>
                    <a:pt x="11" y="27"/>
                    <a:pt x="10" y="27"/>
                  </a:cubicBezTo>
                  <a:cubicBezTo>
                    <a:pt x="10" y="29"/>
                    <a:pt x="12" y="29"/>
                    <a:pt x="12" y="30"/>
                  </a:cubicBezTo>
                  <a:cubicBezTo>
                    <a:pt x="12" y="30"/>
                    <a:pt x="11" y="30"/>
                    <a:pt x="11" y="31"/>
                  </a:cubicBezTo>
                  <a:cubicBezTo>
                    <a:pt x="11" y="31"/>
                    <a:pt x="12" y="32"/>
                    <a:pt x="12" y="32"/>
                  </a:cubicBezTo>
                  <a:cubicBezTo>
                    <a:pt x="12" y="32"/>
                    <a:pt x="13" y="31"/>
                    <a:pt x="13" y="31"/>
                  </a:cubicBezTo>
                  <a:cubicBezTo>
                    <a:pt x="13" y="31"/>
                    <a:pt x="13" y="33"/>
                    <a:pt x="15" y="32"/>
                  </a:cubicBezTo>
                  <a:cubicBezTo>
                    <a:pt x="15" y="34"/>
                    <a:pt x="14" y="34"/>
                    <a:pt x="14" y="35"/>
                  </a:cubicBezTo>
                  <a:cubicBezTo>
                    <a:pt x="12" y="35"/>
                    <a:pt x="10" y="35"/>
                    <a:pt x="8" y="35"/>
                  </a:cubicBezTo>
                  <a:cubicBezTo>
                    <a:pt x="8" y="35"/>
                    <a:pt x="9" y="34"/>
                    <a:pt x="8" y="34"/>
                  </a:cubicBezTo>
                  <a:cubicBezTo>
                    <a:pt x="8" y="33"/>
                    <a:pt x="7" y="33"/>
                    <a:pt x="6" y="33"/>
                  </a:cubicBezTo>
                  <a:cubicBezTo>
                    <a:pt x="6" y="33"/>
                    <a:pt x="5" y="32"/>
                    <a:pt x="5" y="32"/>
                  </a:cubicBezTo>
                  <a:cubicBezTo>
                    <a:pt x="5" y="31"/>
                    <a:pt x="4" y="32"/>
                    <a:pt x="3" y="32"/>
                  </a:cubicBezTo>
                  <a:cubicBezTo>
                    <a:pt x="3" y="31"/>
                    <a:pt x="3" y="32"/>
                    <a:pt x="1" y="32"/>
                  </a:cubicBezTo>
                  <a:cubicBezTo>
                    <a:pt x="1" y="30"/>
                    <a:pt x="0" y="29"/>
                    <a:pt x="1" y="27"/>
                  </a:cubicBezTo>
                  <a:cubicBezTo>
                    <a:pt x="3" y="29"/>
                    <a:pt x="1" y="24"/>
                    <a:pt x="4" y="25"/>
                  </a:cubicBezTo>
                  <a:cubicBezTo>
                    <a:pt x="5" y="25"/>
                    <a:pt x="3" y="25"/>
                    <a:pt x="3" y="25"/>
                  </a:cubicBezTo>
                  <a:cubicBezTo>
                    <a:pt x="4" y="24"/>
                    <a:pt x="6" y="24"/>
                    <a:pt x="4" y="23"/>
                  </a:cubicBezTo>
                  <a:cubicBezTo>
                    <a:pt x="5" y="22"/>
                    <a:pt x="6" y="22"/>
                    <a:pt x="8" y="22"/>
                  </a:cubicBezTo>
                  <a:cubicBezTo>
                    <a:pt x="7" y="21"/>
                    <a:pt x="10" y="20"/>
                    <a:pt x="8" y="19"/>
                  </a:cubicBezTo>
                  <a:cubicBezTo>
                    <a:pt x="8" y="18"/>
                    <a:pt x="9" y="19"/>
                    <a:pt x="10" y="18"/>
                  </a:cubicBezTo>
                  <a:cubicBezTo>
                    <a:pt x="10" y="17"/>
                    <a:pt x="10" y="17"/>
                    <a:pt x="11" y="16"/>
                  </a:cubicBezTo>
                  <a:cubicBezTo>
                    <a:pt x="10" y="15"/>
                    <a:pt x="12" y="15"/>
                    <a:pt x="11" y="13"/>
                  </a:cubicBezTo>
                  <a:cubicBezTo>
                    <a:pt x="14" y="13"/>
                    <a:pt x="15" y="11"/>
                    <a:pt x="17" y="11"/>
                  </a:cubicBezTo>
                  <a:cubicBezTo>
                    <a:pt x="18" y="11"/>
                    <a:pt x="17" y="10"/>
                    <a:pt x="17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9"/>
                    <a:pt x="19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5" y="6"/>
                    <a:pt x="25" y="6"/>
                    <a:pt x="28" y="6"/>
                  </a:cubicBezTo>
                  <a:cubicBezTo>
                    <a:pt x="29" y="6"/>
                    <a:pt x="28" y="5"/>
                    <a:pt x="29" y="5"/>
                  </a:cubicBezTo>
                  <a:cubicBezTo>
                    <a:pt x="29" y="5"/>
                    <a:pt x="30" y="6"/>
                    <a:pt x="30" y="6"/>
                  </a:cubicBezTo>
                  <a:cubicBezTo>
                    <a:pt x="31" y="6"/>
                    <a:pt x="29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4"/>
                    <a:pt x="34" y="4"/>
                    <a:pt x="36" y="4"/>
                  </a:cubicBezTo>
                  <a:cubicBezTo>
                    <a:pt x="37" y="4"/>
                    <a:pt x="37" y="4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40" y="1"/>
                    <a:pt x="41" y="4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/>
            <p:nvPr/>
          </p:nvSpPr>
          <p:spPr bwMode="auto">
            <a:xfrm>
              <a:off x="2817275" y="1299993"/>
              <a:ext cx="19413" cy="7993"/>
            </a:xfrm>
            <a:custGeom>
              <a:avLst/>
              <a:gdLst>
                <a:gd name="T0" fmla="*/ 4 w 5"/>
                <a:gd name="T1" fmla="*/ 0 h 2"/>
                <a:gd name="T2" fmla="*/ 5 w 5"/>
                <a:gd name="T3" fmla="*/ 0 h 2"/>
                <a:gd name="T4" fmla="*/ 4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4" y="0"/>
                    <a:pt x="5" y="0"/>
                    <a:pt x="5" y="0"/>
                  </a:cubicBezTo>
                  <a:cubicBezTo>
                    <a:pt x="5" y="2"/>
                    <a:pt x="0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55746" y="1307986"/>
              <a:ext cx="57096" cy="44531"/>
            </a:xfrm>
            <a:custGeom>
              <a:avLst/>
              <a:gdLst>
                <a:gd name="T0" fmla="*/ 4 w 15"/>
                <a:gd name="T1" fmla="*/ 1 h 12"/>
                <a:gd name="T2" fmla="*/ 4 w 15"/>
                <a:gd name="T3" fmla="*/ 1 h 12"/>
                <a:gd name="T4" fmla="*/ 9 w 15"/>
                <a:gd name="T5" fmla="*/ 3 h 12"/>
                <a:gd name="T6" fmla="*/ 11 w 15"/>
                <a:gd name="T7" fmla="*/ 2 h 12"/>
                <a:gd name="T8" fmla="*/ 15 w 15"/>
                <a:gd name="T9" fmla="*/ 3 h 12"/>
                <a:gd name="T10" fmla="*/ 14 w 15"/>
                <a:gd name="T11" fmla="*/ 6 h 12"/>
                <a:gd name="T12" fmla="*/ 8 w 15"/>
                <a:gd name="T13" fmla="*/ 7 h 12"/>
                <a:gd name="T14" fmla="*/ 8 w 15"/>
                <a:gd name="T15" fmla="*/ 8 h 12"/>
                <a:gd name="T16" fmla="*/ 7 w 15"/>
                <a:gd name="T17" fmla="*/ 10 h 12"/>
                <a:gd name="T18" fmla="*/ 4 w 15"/>
                <a:gd name="T19" fmla="*/ 10 h 12"/>
                <a:gd name="T20" fmla="*/ 2 w 15"/>
                <a:gd name="T21" fmla="*/ 9 h 12"/>
                <a:gd name="T22" fmla="*/ 0 w 15"/>
                <a:gd name="T23" fmla="*/ 3 h 12"/>
                <a:gd name="T24" fmla="*/ 4 w 15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2">
                  <a:moveTo>
                    <a:pt x="4" y="1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5" y="3"/>
                    <a:pt x="8" y="2"/>
                    <a:pt x="9" y="3"/>
                  </a:cubicBezTo>
                  <a:cubicBezTo>
                    <a:pt x="10" y="4"/>
                    <a:pt x="10" y="2"/>
                    <a:pt x="11" y="2"/>
                  </a:cubicBezTo>
                  <a:cubicBezTo>
                    <a:pt x="12" y="2"/>
                    <a:pt x="13" y="3"/>
                    <a:pt x="15" y="3"/>
                  </a:cubicBezTo>
                  <a:cubicBezTo>
                    <a:pt x="14" y="3"/>
                    <a:pt x="11" y="5"/>
                    <a:pt x="14" y="6"/>
                  </a:cubicBezTo>
                  <a:cubicBezTo>
                    <a:pt x="13" y="8"/>
                    <a:pt x="10" y="8"/>
                    <a:pt x="8" y="7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9"/>
                    <a:pt x="4" y="9"/>
                    <a:pt x="7" y="10"/>
                  </a:cubicBezTo>
                  <a:cubicBezTo>
                    <a:pt x="6" y="12"/>
                    <a:pt x="4" y="8"/>
                    <a:pt x="4" y="10"/>
                  </a:cubicBezTo>
                  <a:cubicBezTo>
                    <a:pt x="3" y="10"/>
                    <a:pt x="4" y="8"/>
                    <a:pt x="2" y="9"/>
                  </a:cubicBezTo>
                  <a:cubicBezTo>
                    <a:pt x="1" y="7"/>
                    <a:pt x="2" y="4"/>
                    <a:pt x="0" y="3"/>
                  </a:cubicBezTo>
                  <a:cubicBezTo>
                    <a:pt x="0" y="2"/>
                    <a:pt x="4" y="3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627718" y="1315978"/>
              <a:ext cx="17129" cy="11418"/>
            </a:xfrm>
            <a:custGeom>
              <a:avLst/>
              <a:gdLst>
                <a:gd name="T0" fmla="*/ 3 w 5"/>
                <a:gd name="T1" fmla="*/ 0 h 3"/>
                <a:gd name="T2" fmla="*/ 3 w 5"/>
                <a:gd name="T3" fmla="*/ 3 h 3"/>
                <a:gd name="T4" fmla="*/ 0 w 5"/>
                <a:gd name="T5" fmla="*/ 2 h 3"/>
                <a:gd name="T6" fmla="*/ 3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5" y="1"/>
                    <a:pt x="3" y="1"/>
                    <a:pt x="3" y="3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1" y="1"/>
                    <a:pt x="3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5416267" y="1315978"/>
              <a:ext cx="25122" cy="22837"/>
            </a:xfrm>
            <a:custGeom>
              <a:avLst/>
              <a:gdLst>
                <a:gd name="T0" fmla="*/ 0 w 7"/>
                <a:gd name="T1" fmla="*/ 2 h 6"/>
                <a:gd name="T2" fmla="*/ 7 w 7"/>
                <a:gd name="T3" fmla="*/ 3 h 6"/>
                <a:gd name="T4" fmla="*/ 4 w 7"/>
                <a:gd name="T5" fmla="*/ 6 h 6"/>
                <a:gd name="T6" fmla="*/ 3 w 7"/>
                <a:gd name="T7" fmla="*/ 5 h 6"/>
                <a:gd name="T8" fmla="*/ 2 w 7"/>
                <a:gd name="T9" fmla="*/ 5 h 6"/>
                <a:gd name="T10" fmla="*/ 0 w 7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2"/>
                  </a:moveTo>
                  <a:cubicBezTo>
                    <a:pt x="2" y="0"/>
                    <a:pt x="6" y="2"/>
                    <a:pt x="7" y="3"/>
                  </a:cubicBezTo>
                  <a:cubicBezTo>
                    <a:pt x="7" y="5"/>
                    <a:pt x="4" y="4"/>
                    <a:pt x="4" y="6"/>
                  </a:cubicBezTo>
                  <a:cubicBezTo>
                    <a:pt x="4" y="6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4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449383" y="1322829"/>
              <a:ext cx="42250" cy="22837"/>
            </a:xfrm>
            <a:custGeom>
              <a:avLst/>
              <a:gdLst>
                <a:gd name="T0" fmla="*/ 1 w 11"/>
                <a:gd name="T1" fmla="*/ 1 h 6"/>
                <a:gd name="T2" fmla="*/ 2 w 11"/>
                <a:gd name="T3" fmla="*/ 1 h 6"/>
                <a:gd name="T4" fmla="*/ 6 w 11"/>
                <a:gd name="T5" fmla="*/ 2 h 6"/>
                <a:gd name="T6" fmla="*/ 9 w 11"/>
                <a:gd name="T7" fmla="*/ 3 h 6"/>
                <a:gd name="T8" fmla="*/ 11 w 11"/>
                <a:gd name="T9" fmla="*/ 5 h 6"/>
                <a:gd name="T10" fmla="*/ 2 w 11"/>
                <a:gd name="T11" fmla="*/ 3 h 6"/>
                <a:gd name="T12" fmla="*/ 1 w 11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4" y="0"/>
                    <a:pt x="4" y="2"/>
                    <a:pt x="6" y="2"/>
                  </a:cubicBezTo>
                  <a:cubicBezTo>
                    <a:pt x="7" y="2"/>
                    <a:pt x="8" y="3"/>
                    <a:pt x="9" y="3"/>
                  </a:cubicBezTo>
                  <a:cubicBezTo>
                    <a:pt x="10" y="4"/>
                    <a:pt x="11" y="3"/>
                    <a:pt x="11" y="5"/>
                  </a:cubicBezTo>
                  <a:cubicBezTo>
                    <a:pt x="7" y="6"/>
                    <a:pt x="5" y="4"/>
                    <a:pt x="2" y="3"/>
                  </a:cubicBezTo>
                  <a:cubicBezTo>
                    <a:pt x="3" y="1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2803572" y="1357084"/>
              <a:ext cx="66231" cy="55950"/>
            </a:xfrm>
            <a:custGeom>
              <a:avLst/>
              <a:gdLst>
                <a:gd name="T0" fmla="*/ 6 w 18"/>
                <a:gd name="T1" fmla="*/ 3 h 15"/>
                <a:gd name="T2" fmla="*/ 6 w 18"/>
                <a:gd name="T3" fmla="*/ 2 h 15"/>
                <a:gd name="T4" fmla="*/ 14 w 18"/>
                <a:gd name="T5" fmla="*/ 0 h 15"/>
                <a:gd name="T6" fmla="*/ 15 w 18"/>
                <a:gd name="T7" fmla="*/ 3 h 15"/>
                <a:gd name="T8" fmla="*/ 14 w 18"/>
                <a:gd name="T9" fmla="*/ 5 h 15"/>
                <a:gd name="T10" fmla="*/ 17 w 18"/>
                <a:gd name="T11" fmla="*/ 6 h 15"/>
                <a:gd name="T12" fmla="*/ 18 w 18"/>
                <a:gd name="T13" fmla="*/ 11 h 15"/>
                <a:gd name="T14" fmla="*/ 16 w 18"/>
                <a:gd name="T15" fmla="*/ 11 h 15"/>
                <a:gd name="T16" fmla="*/ 16 w 18"/>
                <a:gd name="T17" fmla="*/ 13 h 15"/>
                <a:gd name="T18" fmla="*/ 14 w 18"/>
                <a:gd name="T19" fmla="*/ 13 h 15"/>
                <a:gd name="T20" fmla="*/ 12 w 18"/>
                <a:gd name="T21" fmla="*/ 14 h 15"/>
                <a:gd name="T22" fmla="*/ 10 w 18"/>
                <a:gd name="T23" fmla="*/ 12 h 15"/>
                <a:gd name="T24" fmla="*/ 8 w 18"/>
                <a:gd name="T25" fmla="*/ 10 h 15"/>
                <a:gd name="T26" fmla="*/ 6 w 18"/>
                <a:gd name="T27" fmla="*/ 8 h 15"/>
                <a:gd name="T28" fmla="*/ 3 w 18"/>
                <a:gd name="T29" fmla="*/ 8 h 15"/>
                <a:gd name="T30" fmla="*/ 1 w 18"/>
                <a:gd name="T31" fmla="*/ 6 h 15"/>
                <a:gd name="T32" fmla="*/ 8 w 18"/>
                <a:gd name="T33" fmla="*/ 7 h 15"/>
                <a:gd name="T34" fmla="*/ 8 w 18"/>
                <a:gd name="T35" fmla="*/ 4 h 15"/>
                <a:gd name="T36" fmla="*/ 6 w 18"/>
                <a:gd name="T37" fmla="*/ 2 h 15"/>
                <a:gd name="T38" fmla="*/ 6 w 18"/>
                <a:gd name="T3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15">
                  <a:moveTo>
                    <a:pt x="6" y="3"/>
                  </a:moveTo>
                  <a:cubicBezTo>
                    <a:pt x="7" y="3"/>
                    <a:pt x="7" y="2"/>
                    <a:pt x="6" y="2"/>
                  </a:cubicBezTo>
                  <a:cubicBezTo>
                    <a:pt x="8" y="0"/>
                    <a:pt x="13" y="2"/>
                    <a:pt x="14" y="0"/>
                  </a:cubicBezTo>
                  <a:cubicBezTo>
                    <a:pt x="15" y="0"/>
                    <a:pt x="15" y="2"/>
                    <a:pt x="15" y="3"/>
                  </a:cubicBezTo>
                  <a:cubicBezTo>
                    <a:pt x="16" y="4"/>
                    <a:pt x="14" y="4"/>
                    <a:pt x="14" y="5"/>
                  </a:cubicBezTo>
                  <a:cubicBezTo>
                    <a:pt x="14" y="7"/>
                    <a:pt x="16" y="6"/>
                    <a:pt x="17" y="6"/>
                  </a:cubicBezTo>
                  <a:cubicBezTo>
                    <a:pt x="18" y="8"/>
                    <a:pt x="18" y="8"/>
                    <a:pt x="18" y="11"/>
                  </a:cubicBezTo>
                  <a:cubicBezTo>
                    <a:pt x="18" y="11"/>
                    <a:pt x="16" y="11"/>
                    <a:pt x="16" y="11"/>
                  </a:cubicBezTo>
                  <a:cubicBezTo>
                    <a:pt x="16" y="11"/>
                    <a:pt x="16" y="12"/>
                    <a:pt x="16" y="13"/>
                  </a:cubicBezTo>
                  <a:cubicBezTo>
                    <a:pt x="15" y="13"/>
                    <a:pt x="15" y="12"/>
                    <a:pt x="14" y="13"/>
                  </a:cubicBezTo>
                  <a:cubicBezTo>
                    <a:pt x="13" y="13"/>
                    <a:pt x="13" y="14"/>
                    <a:pt x="12" y="14"/>
                  </a:cubicBezTo>
                  <a:cubicBezTo>
                    <a:pt x="10" y="15"/>
                    <a:pt x="10" y="12"/>
                    <a:pt x="10" y="12"/>
                  </a:cubicBezTo>
                  <a:cubicBezTo>
                    <a:pt x="9" y="11"/>
                    <a:pt x="7" y="11"/>
                    <a:pt x="8" y="10"/>
                  </a:cubicBezTo>
                  <a:cubicBezTo>
                    <a:pt x="7" y="10"/>
                    <a:pt x="6" y="9"/>
                    <a:pt x="6" y="8"/>
                  </a:cubicBezTo>
                  <a:cubicBezTo>
                    <a:pt x="5" y="9"/>
                    <a:pt x="4" y="8"/>
                    <a:pt x="3" y="8"/>
                  </a:cubicBezTo>
                  <a:cubicBezTo>
                    <a:pt x="2" y="7"/>
                    <a:pt x="0" y="8"/>
                    <a:pt x="1" y="6"/>
                  </a:cubicBezTo>
                  <a:cubicBezTo>
                    <a:pt x="4" y="6"/>
                    <a:pt x="5" y="7"/>
                    <a:pt x="8" y="7"/>
                  </a:cubicBezTo>
                  <a:cubicBezTo>
                    <a:pt x="9" y="7"/>
                    <a:pt x="8" y="5"/>
                    <a:pt x="8" y="4"/>
                  </a:cubicBezTo>
                  <a:cubicBezTo>
                    <a:pt x="9" y="2"/>
                    <a:pt x="4" y="5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/>
            <p:nvPr/>
          </p:nvSpPr>
          <p:spPr bwMode="auto">
            <a:xfrm>
              <a:off x="3038806" y="1360510"/>
              <a:ext cx="41109" cy="19411"/>
            </a:xfrm>
            <a:custGeom>
              <a:avLst/>
              <a:gdLst>
                <a:gd name="T0" fmla="*/ 0 w 11"/>
                <a:gd name="T1" fmla="*/ 1 h 5"/>
                <a:gd name="T2" fmla="*/ 3 w 11"/>
                <a:gd name="T3" fmla="*/ 0 h 5"/>
                <a:gd name="T4" fmla="*/ 11 w 11"/>
                <a:gd name="T5" fmla="*/ 3 h 5"/>
                <a:gd name="T6" fmla="*/ 10 w 11"/>
                <a:gd name="T7" fmla="*/ 5 h 5"/>
                <a:gd name="T8" fmla="*/ 2 w 11"/>
                <a:gd name="T9" fmla="*/ 3 h 5"/>
                <a:gd name="T10" fmla="*/ 0 w 11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6" y="1"/>
                    <a:pt x="8" y="2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cubicBezTo>
                    <a:pt x="6" y="5"/>
                    <a:pt x="5" y="5"/>
                    <a:pt x="2" y="3"/>
                  </a:cubicBezTo>
                  <a:cubicBezTo>
                    <a:pt x="2" y="2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/>
            <p:nvPr/>
          </p:nvSpPr>
          <p:spPr bwMode="auto">
            <a:xfrm>
              <a:off x="5390004" y="1360510"/>
              <a:ext cx="26264" cy="11418"/>
            </a:xfrm>
            <a:custGeom>
              <a:avLst/>
              <a:gdLst>
                <a:gd name="T0" fmla="*/ 7 w 7"/>
                <a:gd name="T1" fmla="*/ 3 h 3"/>
                <a:gd name="T2" fmla="*/ 0 w 7"/>
                <a:gd name="T3" fmla="*/ 2 h 3"/>
                <a:gd name="T4" fmla="*/ 2 w 7"/>
                <a:gd name="T5" fmla="*/ 0 h 3"/>
                <a:gd name="T6" fmla="*/ 7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cubicBezTo>
                    <a:pt x="6" y="3"/>
                    <a:pt x="2" y="3"/>
                    <a:pt x="0" y="2"/>
                  </a:cubicBezTo>
                  <a:cubicBezTo>
                    <a:pt x="0" y="1"/>
                    <a:pt x="2" y="2"/>
                    <a:pt x="2" y="0"/>
                  </a:cubicBezTo>
                  <a:cubicBezTo>
                    <a:pt x="4" y="1"/>
                    <a:pt x="7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/>
            <p:nvPr/>
          </p:nvSpPr>
          <p:spPr bwMode="auto">
            <a:xfrm>
              <a:off x="3327710" y="1421027"/>
              <a:ext cx="18271" cy="11418"/>
            </a:xfrm>
            <a:custGeom>
              <a:avLst/>
              <a:gdLst>
                <a:gd name="T0" fmla="*/ 5 w 5"/>
                <a:gd name="T1" fmla="*/ 2 h 3"/>
                <a:gd name="T2" fmla="*/ 0 w 5"/>
                <a:gd name="T3" fmla="*/ 1 h 3"/>
                <a:gd name="T4" fmla="*/ 5 w 5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2" y="3"/>
                    <a:pt x="3" y="1"/>
                    <a:pt x="0" y="1"/>
                  </a:cubicBezTo>
                  <a:cubicBezTo>
                    <a:pt x="1" y="0"/>
                    <a:pt x="5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3312865" y="1432446"/>
              <a:ext cx="30832" cy="18269"/>
            </a:xfrm>
            <a:custGeom>
              <a:avLst/>
              <a:gdLst>
                <a:gd name="T0" fmla="*/ 8 w 8"/>
                <a:gd name="T1" fmla="*/ 3 h 5"/>
                <a:gd name="T2" fmla="*/ 1 w 8"/>
                <a:gd name="T3" fmla="*/ 3 h 5"/>
                <a:gd name="T4" fmla="*/ 3 w 8"/>
                <a:gd name="T5" fmla="*/ 1 h 5"/>
                <a:gd name="T6" fmla="*/ 8 w 8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7" y="5"/>
                    <a:pt x="2" y="5"/>
                    <a:pt x="1" y="3"/>
                  </a:cubicBezTo>
                  <a:cubicBezTo>
                    <a:pt x="0" y="0"/>
                    <a:pt x="3" y="3"/>
                    <a:pt x="3" y="1"/>
                  </a:cubicBezTo>
                  <a:cubicBezTo>
                    <a:pt x="4" y="2"/>
                    <a:pt x="6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4407959" y="1446148"/>
              <a:ext cx="18271" cy="15986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2 h 4"/>
                <a:gd name="T4" fmla="*/ 2 w 5"/>
                <a:gd name="T5" fmla="*/ 4 h 4"/>
                <a:gd name="T6" fmla="*/ 1 w 5"/>
                <a:gd name="T7" fmla="*/ 0 h 4"/>
                <a:gd name="T8" fmla="*/ 2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4" y="0"/>
                    <a:pt x="5" y="1"/>
                    <a:pt x="5" y="2"/>
                  </a:cubicBezTo>
                  <a:cubicBezTo>
                    <a:pt x="3" y="2"/>
                    <a:pt x="2" y="2"/>
                    <a:pt x="2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746477" y="1454141"/>
              <a:ext cx="19413" cy="14844"/>
            </a:xfrm>
            <a:custGeom>
              <a:avLst/>
              <a:gdLst>
                <a:gd name="T0" fmla="*/ 5 w 5"/>
                <a:gd name="T1" fmla="*/ 3 h 4"/>
                <a:gd name="T2" fmla="*/ 0 w 5"/>
                <a:gd name="T3" fmla="*/ 4 h 4"/>
                <a:gd name="T4" fmla="*/ 5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2" y="3"/>
                    <a:pt x="1" y="4"/>
                    <a:pt x="0" y="4"/>
                  </a:cubicBezTo>
                  <a:cubicBezTo>
                    <a:pt x="0" y="3"/>
                    <a:pt x="5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3073063" y="1465559"/>
              <a:ext cx="33116" cy="21695"/>
            </a:xfrm>
            <a:custGeom>
              <a:avLst/>
              <a:gdLst>
                <a:gd name="T0" fmla="*/ 7 w 9"/>
                <a:gd name="T1" fmla="*/ 1 h 6"/>
                <a:gd name="T2" fmla="*/ 8 w 9"/>
                <a:gd name="T3" fmla="*/ 5 h 6"/>
                <a:gd name="T4" fmla="*/ 1 w 9"/>
                <a:gd name="T5" fmla="*/ 4 h 6"/>
                <a:gd name="T6" fmla="*/ 2 w 9"/>
                <a:gd name="T7" fmla="*/ 1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8" y="2"/>
                    <a:pt x="9" y="4"/>
                    <a:pt x="8" y="5"/>
                  </a:cubicBezTo>
                  <a:cubicBezTo>
                    <a:pt x="5" y="5"/>
                    <a:pt x="2" y="6"/>
                    <a:pt x="1" y="4"/>
                  </a:cubicBezTo>
                  <a:cubicBezTo>
                    <a:pt x="0" y="1"/>
                    <a:pt x="3" y="3"/>
                    <a:pt x="2" y="1"/>
                  </a:cubicBezTo>
                  <a:cubicBezTo>
                    <a:pt x="4" y="0"/>
                    <a:pt x="7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3062787" y="1522651"/>
              <a:ext cx="36541" cy="17127"/>
            </a:xfrm>
            <a:custGeom>
              <a:avLst/>
              <a:gdLst>
                <a:gd name="T0" fmla="*/ 10 w 10"/>
                <a:gd name="T1" fmla="*/ 2 h 5"/>
                <a:gd name="T2" fmla="*/ 7 w 10"/>
                <a:gd name="T3" fmla="*/ 3 h 5"/>
                <a:gd name="T4" fmla="*/ 4 w 10"/>
                <a:gd name="T5" fmla="*/ 4 h 5"/>
                <a:gd name="T6" fmla="*/ 1 w 10"/>
                <a:gd name="T7" fmla="*/ 3 h 5"/>
                <a:gd name="T8" fmla="*/ 2 w 10"/>
                <a:gd name="T9" fmla="*/ 1 h 5"/>
                <a:gd name="T10" fmla="*/ 4 w 10"/>
                <a:gd name="T11" fmla="*/ 0 h 5"/>
                <a:gd name="T12" fmla="*/ 10 w 10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cubicBezTo>
                    <a:pt x="10" y="4"/>
                    <a:pt x="8" y="3"/>
                    <a:pt x="7" y="3"/>
                  </a:cubicBezTo>
                  <a:cubicBezTo>
                    <a:pt x="7" y="3"/>
                    <a:pt x="5" y="5"/>
                    <a:pt x="4" y="4"/>
                  </a:cubicBezTo>
                  <a:cubicBezTo>
                    <a:pt x="4" y="3"/>
                    <a:pt x="2" y="4"/>
                    <a:pt x="1" y="3"/>
                  </a:cubicBezTo>
                  <a:cubicBezTo>
                    <a:pt x="0" y="1"/>
                    <a:pt x="4" y="2"/>
                    <a:pt x="2" y="1"/>
                  </a:cubicBezTo>
                  <a:cubicBezTo>
                    <a:pt x="2" y="0"/>
                    <a:pt x="4" y="1"/>
                    <a:pt x="4" y="0"/>
                  </a:cubicBezTo>
                  <a:cubicBezTo>
                    <a:pt x="6" y="0"/>
                    <a:pt x="8" y="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/>
            <p:nvPr/>
          </p:nvSpPr>
          <p:spPr bwMode="auto">
            <a:xfrm>
              <a:off x="3062787" y="1547772"/>
              <a:ext cx="17128" cy="11418"/>
            </a:xfrm>
            <a:custGeom>
              <a:avLst/>
              <a:gdLst>
                <a:gd name="T0" fmla="*/ 4 w 5"/>
                <a:gd name="T1" fmla="*/ 3 h 3"/>
                <a:gd name="T2" fmla="*/ 1 w 5"/>
                <a:gd name="T3" fmla="*/ 3 h 3"/>
                <a:gd name="T4" fmla="*/ 4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4" y="3"/>
                  </a:moveTo>
                  <a:cubicBezTo>
                    <a:pt x="3" y="1"/>
                    <a:pt x="3" y="3"/>
                    <a:pt x="1" y="3"/>
                  </a:cubicBezTo>
                  <a:cubicBezTo>
                    <a:pt x="0" y="0"/>
                    <a:pt x="5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/>
            <p:nvPr/>
          </p:nvSpPr>
          <p:spPr bwMode="auto">
            <a:xfrm>
              <a:off x="3005691" y="1562615"/>
              <a:ext cx="18271" cy="12561"/>
            </a:xfrm>
            <a:custGeom>
              <a:avLst/>
              <a:gdLst>
                <a:gd name="T0" fmla="*/ 4 w 5"/>
                <a:gd name="T1" fmla="*/ 0 h 3"/>
                <a:gd name="T2" fmla="*/ 5 w 5"/>
                <a:gd name="T3" fmla="*/ 1 h 3"/>
                <a:gd name="T4" fmla="*/ 2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1"/>
                    <a:pt x="5" y="1"/>
                    <a:pt x="5" y="1"/>
                  </a:cubicBezTo>
                  <a:cubicBezTo>
                    <a:pt x="5" y="3"/>
                    <a:pt x="3" y="1"/>
                    <a:pt x="2" y="2"/>
                  </a:cubicBezTo>
                  <a:cubicBezTo>
                    <a:pt x="2" y="3"/>
                    <a:pt x="2" y="2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/>
            <p:nvPr/>
          </p:nvSpPr>
          <p:spPr bwMode="auto">
            <a:xfrm>
              <a:off x="3043374" y="1575176"/>
              <a:ext cx="5710" cy="10276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0" y="3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/>
            <p:nvPr/>
          </p:nvSpPr>
          <p:spPr bwMode="auto">
            <a:xfrm>
              <a:off x="3789043" y="1682508"/>
              <a:ext cx="44534" cy="55950"/>
            </a:xfrm>
            <a:custGeom>
              <a:avLst/>
              <a:gdLst>
                <a:gd name="T0" fmla="*/ 5 w 12"/>
                <a:gd name="T1" fmla="*/ 0 h 15"/>
                <a:gd name="T2" fmla="*/ 5 w 12"/>
                <a:gd name="T3" fmla="*/ 1 h 15"/>
                <a:gd name="T4" fmla="*/ 10 w 12"/>
                <a:gd name="T5" fmla="*/ 1 h 15"/>
                <a:gd name="T6" fmla="*/ 12 w 12"/>
                <a:gd name="T7" fmla="*/ 2 h 15"/>
                <a:gd name="T8" fmla="*/ 12 w 12"/>
                <a:gd name="T9" fmla="*/ 3 h 15"/>
                <a:gd name="T10" fmla="*/ 10 w 12"/>
                <a:gd name="T11" fmla="*/ 4 h 15"/>
                <a:gd name="T12" fmla="*/ 12 w 12"/>
                <a:gd name="T13" fmla="*/ 8 h 15"/>
                <a:gd name="T14" fmla="*/ 11 w 12"/>
                <a:gd name="T15" fmla="*/ 11 h 15"/>
                <a:gd name="T16" fmla="*/ 7 w 12"/>
                <a:gd name="T17" fmla="*/ 11 h 15"/>
                <a:gd name="T18" fmla="*/ 7 w 12"/>
                <a:gd name="T19" fmla="*/ 13 h 15"/>
                <a:gd name="T20" fmla="*/ 5 w 12"/>
                <a:gd name="T21" fmla="*/ 15 h 15"/>
                <a:gd name="T22" fmla="*/ 1 w 12"/>
                <a:gd name="T23" fmla="*/ 15 h 15"/>
                <a:gd name="T24" fmla="*/ 3 w 12"/>
                <a:gd name="T25" fmla="*/ 10 h 15"/>
                <a:gd name="T26" fmla="*/ 3 w 12"/>
                <a:gd name="T27" fmla="*/ 8 h 15"/>
                <a:gd name="T28" fmla="*/ 1 w 12"/>
                <a:gd name="T29" fmla="*/ 4 h 15"/>
                <a:gd name="T30" fmla="*/ 4 w 12"/>
                <a:gd name="T31" fmla="*/ 5 h 15"/>
                <a:gd name="T32" fmla="*/ 5 w 12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5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5" y="2"/>
                    <a:pt x="8" y="0"/>
                    <a:pt x="10" y="1"/>
                  </a:cubicBezTo>
                  <a:cubicBezTo>
                    <a:pt x="11" y="1"/>
                    <a:pt x="11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1" y="4"/>
                    <a:pt x="10" y="4"/>
                  </a:cubicBezTo>
                  <a:cubicBezTo>
                    <a:pt x="10" y="6"/>
                    <a:pt x="12" y="6"/>
                    <a:pt x="12" y="8"/>
                  </a:cubicBezTo>
                  <a:cubicBezTo>
                    <a:pt x="12" y="9"/>
                    <a:pt x="11" y="10"/>
                    <a:pt x="11" y="11"/>
                  </a:cubicBezTo>
                  <a:cubicBezTo>
                    <a:pt x="10" y="11"/>
                    <a:pt x="9" y="11"/>
                    <a:pt x="7" y="11"/>
                  </a:cubicBezTo>
                  <a:cubicBezTo>
                    <a:pt x="6" y="11"/>
                    <a:pt x="7" y="12"/>
                    <a:pt x="7" y="13"/>
                  </a:cubicBezTo>
                  <a:cubicBezTo>
                    <a:pt x="7" y="13"/>
                    <a:pt x="5" y="13"/>
                    <a:pt x="5" y="15"/>
                  </a:cubicBezTo>
                  <a:cubicBezTo>
                    <a:pt x="4" y="15"/>
                    <a:pt x="3" y="15"/>
                    <a:pt x="1" y="15"/>
                  </a:cubicBezTo>
                  <a:cubicBezTo>
                    <a:pt x="2" y="13"/>
                    <a:pt x="0" y="10"/>
                    <a:pt x="3" y="10"/>
                  </a:cubicBezTo>
                  <a:cubicBezTo>
                    <a:pt x="3" y="8"/>
                    <a:pt x="1" y="9"/>
                    <a:pt x="3" y="8"/>
                  </a:cubicBezTo>
                  <a:cubicBezTo>
                    <a:pt x="3" y="5"/>
                    <a:pt x="1" y="6"/>
                    <a:pt x="1" y="4"/>
                  </a:cubicBezTo>
                  <a:cubicBezTo>
                    <a:pt x="3" y="4"/>
                    <a:pt x="3" y="5"/>
                    <a:pt x="4" y="5"/>
                  </a:cubicBezTo>
                  <a:cubicBezTo>
                    <a:pt x="6" y="4"/>
                    <a:pt x="4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/>
            <p:nvPr/>
          </p:nvSpPr>
          <p:spPr bwMode="auto">
            <a:xfrm>
              <a:off x="2145831" y="1685933"/>
              <a:ext cx="15987" cy="12561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1 h 3"/>
                <a:gd name="T4" fmla="*/ 0 w 4"/>
                <a:gd name="T5" fmla="*/ 2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4" y="1"/>
                    <a:pt x="3" y="1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ubicBezTo>
                    <a:pt x="0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/>
            <p:nvPr/>
          </p:nvSpPr>
          <p:spPr bwMode="auto">
            <a:xfrm>
              <a:off x="2487263" y="1693927"/>
              <a:ext cx="15987" cy="27404"/>
            </a:xfrm>
            <a:custGeom>
              <a:avLst/>
              <a:gdLst>
                <a:gd name="T0" fmla="*/ 1 w 4"/>
                <a:gd name="T1" fmla="*/ 0 h 7"/>
                <a:gd name="T2" fmla="*/ 4 w 4"/>
                <a:gd name="T3" fmla="*/ 5 h 7"/>
                <a:gd name="T4" fmla="*/ 1 w 4"/>
                <a:gd name="T5" fmla="*/ 4 h 7"/>
                <a:gd name="T6" fmla="*/ 1 w 4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2" y="2"/>
                    <a:pt x="2" y="4"/>
                    <a:pt x="4" y="5"/>
                  </a:cubicBezTo>
                  <a:cubicBezTo>
                    <a:pt x="3" y="7"/>
                    <a:pt x="1" y="5"/>
                    <a:pt x="1" y="4"/>
                  </a:cubicBezTo>
                  <a:cubicBezTo>
                    <a:pt x="0" y="4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/>
            <p:nvPr/>
          </p:nvSpPr>
          <p:spPr bwMode="auto">
            <a:xfrm>
              <a:off x="5405990" y="1682508"/>
              <a:ext cx="25122" cy="124460"/>
            </a:xfrm>
            <a:custGeom>
              <a:avLst/>
              <a:gdLst>
                <a:gd name="T0" fmla="*/ 2 w 7"/>
                <a:gd name="T1" fmla="*/ 4 h 33"/>
                <a:gd name="T2" fmla="*/ 3 w 7"/>
                <a:gd name="T3" fmla="*/ 9 h 33"/>
                <a:gd name="T4" fmla="*/ 4 w 7"/>
                <a:gd name="T5" fmla="*/ 12 h 33"/>
                <a:gd name="T6" fmla="*/ 4 w 7"/>
                <a:gd name="T7" fmla="*/ 14 h 33"/>
                <a:gd name="T8" fmla="*/ 5 w 7"/>
                <a:gd name="T9" fmla="*/ 19 h 33"/>
                <a:gd name="T10" fmla="*/ 7 w 7"/>
                <a:gd name="T11" fmla="*/ 22 h 33"/>
                <a:gd name="T12" fmla="*/ 4 w 7"/>
                <a:gd name="T13" fmla="*/ 23 h 33"/>
                <a:gd name="T14" fmla="*/ 4 w 7"/>
                <a:gd name="T15" fmla="*/ 28 h 33"/>
                <a:gd name="T16" fmla="*/ 3 w 7"/>
                <a:gd name="T17" fmla="*/ 28 h 33"/>
                <a:gd name="T18" fmla="*/ 4 w 7"/>
                <a:gd name="T19" fmla="*/ 33 h 33"/>
                <a:gd name="T20" fmla="*/ 1 w 7"/>
                <a:gd name="T21" fmla="*/ 32 h 33"/>
                <a:gd name="T22" fmla="*/ 1 w 7"/>
                <a:gd name="T23" fmla="*/ 28 h 33"/>
                <a:gd name="T24" fmla="*/ 0 w 7"/>
                <a:gd name="T25" fmla="*/ 26 h 33"/>
                <a:gd name="T26" fmla="*/ 1 w 7"/>
                <a:gd name="T27" fmla="*/ 17 h 33"/>
                <a:gd name="T28" fmla="*/ 0 w 7"/>
                <a:gd name="T29" fmla="*/ 14 h 33"/>
                <a:gd name="T30" fmla="*/ 0 w 7"/>
                <a:gd name="T31" fmla="*/ 9 h 33"/>
                <a:gd name="T32" fmla="*/ 2 w 7"/>
                <a:gd name="T33" fmla="*/ 7 h 33"/>
                <a:gd name="T34" fmla="*/ 3 w 7"/>
                <a:gd name="T35" fmla="*/ 5 h 33"/>
                <a:gd name="T36" fmla="*/ 2 w 7"/>
                <a:gd name="T37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3">
                  <a:moveTo>
                    <a:pt x="2" y="4"/>
                  </a:moveTo>
                  <a:cubicBezTo>
                    <a:pt x="5" y="0"/>
                    <a:pt x="2" y="8"/>
                    <a:pt x="3" y="9"/>
                  </a:cubicBezTo>
                  <a:cubicBezTo>
                    <a:pt x="4" y="10"/>
                    <a:pt x="2" y="10"/>
                    <a:pt x="4" y="12"/>
                  </a:cubicBezTo>
                  <a:cubicBezTo>
                    <a:pt x="5" y="13"/>
                    <a:pt x="4" y="13"/>
                    <a:pt x="4" y="14"/>
                  </a:cubicBezTo>
                  <a:cubicBezTo>
                    <a:pt x="4" y="15"/>
                    <a:pt x="5" y="17"/>
                    <a:pt x="5" y="19"/>
                  </a:cubicBezTo>
                  <a:cubicBezTo>
                    <a:pt x="5" y="21"/>
                    <a:pt x="6" y="22"/>
                    <a:pt x="7" y="22"/>
                  </a:cubicBezTo>
                  <a:cubicBezTo>
                    <a:pt x="7" y="24"/>
                    <a:pt x="5" y="24"/>
                    <a:pt x="4" y="23"/>
                  </a:cubicBezTo>
                  <a:cubicBezTo>
                    <a:pt x="4" y="25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9"/>
                    <a:pt x="5" y="30"/>
                    <a:pt x="4" y="33"/>
                  </a:cubicBezTo>
                  <a:cubicBezTo>
                    <a:pt x="2" y="32"/>
                    <a:pt x="2" y="33"/>
                    <a:pt x="1" y="32"/>
                  </a:cubicBezTo>
                  <a:cubicBezTo>
                    <a:pt x="2" y="30"/>
                    <a:pt x="0" y="30"/>
                    <a:pt x="1" y="28"/>
                  </a:cubicBezTo>
                  <a:cubicBezTo>
                    <a:pt x="1" y="27"/>
                    <a:pt x="1" y="26"/>
                    <a:pt x="0" y="26"/>
                  </a:cubicBezTo>
                  <a:cubicBezTo>
                    <a:pt x="0" y="24"/>
                    <a:pt x="2" y="21"/>
                    <a:pt x="1" y="17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12"/>
                    <a:pt x="2" y="10"/>
                    <a:pt x="0" y="9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2" y="6"/>
                    <a:pt x="2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45"/>
            <p:cNvSpPr/>
            <p:nvPr/>
          </p:nvSpPr>
          <p:spPr bwMode="auto">
            <a:xfrm>
              <a:off x="2124135" y="1698494"/>
              <a:ext cx="7993" cy="11418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2 h 3"/>
                <a:gd name="T4" fmla="*/ 0 w 2"/>
                <a:gd name="T5" fmla="*/ 1 h 3"/>
                <a:gd name="T6" fmla="*/ 1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0"/>
                    <a:pt x="2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6"/>
            <p:cNvSpPr/>
            <p:nvPr/>
          </p:nvSpPr>
          <p:spPr bwMode="auto">
            <a:xfrm>
              <a:off x="3263763" y="1738458"/>
              <a:ext cx="79934" cy="68510"/>
            </a:xfrm>
            <a:custGeom>
              <a:avLst/>
              <a:gdLst>
                <a:gd name="T0" fmla="*/ 9 w 21"/>
                <a:gd name="T1" fmla="*/ 0 h 18"/>
                <a:gd name="T2" fmla="*/ 11 w 21"/>
                <a:gd name="T3" fmla="*/ 2 h 18"/>
                <a:gd name="T4" fmla="*/ 11 w 21"/>
                <a:gd name="T5" fmla="*/ 4 h 18"/>
                <a:gd name="T6" fmla="*/ 13 w 21"/>
                <a:gd name="T7" fmla="*/ 6 h 18"/>
                <a:gd name="T8" fmla="*/ 17 w 21"/>
                <a:gd name="T9" fmla="*/ 7 h 18"/>
                <a:gd name="T10" fmla="*/ 17 w 21"/>
                <a:gd name="T11" fmla="*/ 10 h 18"/>
                <a:gd name="T12" fmla="*/ 19 w 21"/>
                <a:gd name="T13" fmla="*/ 11 h 18"/>
                <a:gd name="T14" fmla="*/ 20 w 21"/>
                <a:gd name="T15" fmla="*/ 13 h 18"/>
                <a:gd name="T16" fmla="*/ 19 w 21"/>
                <a:gd name="T17" fmla="*/ 16 h 18"/>
                <a:gd name="T18" fmla="*/ 18 w 21"/>
                <a:gd name="T19" fmla="*/ 15 h 18"/>
                <a:gd name="T20" fmla="*/ 14 w 21"/>
                <a:gd name="T21" fmla="*/ 15 h 18"/>
                <a:gd name="T22" fmla="*/ 11 w 21"/>
                <a:gd name="T23" fmla="*/ 18 h 18"/>
                <a:gd name="T24" fmla="*/ 10 w 21"/>
                <a:gd name="T25" fmla="*/ 16 h 18"/>
                <a:gd name="T26" fmla="*/ 8 w 21"/>
                <a:gd name="T27" fmla="*/ 15 h 18"/>
                <a:gd name="T28" fmla="*/ 5 w 21"/>
                <a:gd name="T29" fmla="*/ 13 h 18"/>
                <a:gd name="T30" fmla="*/ 0 w 21"/>
                <a:gd name="T31" fmla="*/ 13 h 18"/>
                <a:gd name="T32" fmla="*/ 1 w 21"/>
                <a:gd name="T33" fmla="*/ 11 h 18"/>
                <a:gd name="T34" fmla="*/ 4 w 21"/>
                <a:gd name="T35" fmla="*/ 9 h 18"/>
                <a:gd name="T36" fmla="*/ 5 w 21"/>
                <a:gd name="T37" fmla="*/ 6 h 18"/>
                <a:gd name="T38" fmla="*/ 6 w 21"/>
                <a:gd name="T39" fmla="*/ 3 h 18"/>
                <a:gd name="T40" fmla="*/ 7 w 21"/>
                <a:gd name="T41" fmla="*/ 3 h 18"/>
                <a:gd name="T42" fmla="*/ 7 w 21"/>
                <a:gd name="T43" fmla="*/ 2 h 18"/>
                <a:gd name="T44" fmla="*/ 9 w 21"/>
                <a:gd name="T4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18">
                  <a:moveTo>
                    <a:pt x="9" y="0"/>
                  </a:moveTo>
                  <a:cubicBezTo>
                    <a:pt x="10" y="0"/>
                    <a:pt x="10" y="1"/>
                    <a:pt x="11" y="2"/>
                  </a:cubicBezTo>
                  <a:cubicBezTo>
                    <a:pt x="11" y="3"/>
                    <a:pt x="9" y="3"/>
                    <a:pt x="11" y="4"/>
                  </a:cubicBezTo>
                  <a:cubicBezTo>
                    <a:pt x="10" y="6"/>
                    <a:pt x="12" y="5"/>
                    <a:pt x="13" y="6"/>
                  </a:cubicBezTo>
                  <a:cubicBezTo>
                    <a:pt x="14" y="6"/>
                    <a:pt x="15" y="8"/>
                    <a:pt x="17" y="7"/>
                  </a:cubicBezTo>
                  <a:cubicBezTo>
                    <a:pt x="18" y="9"/>
                    <a:pt x="19" y="9"/>
                    <a:pt x="17" y="10"/>
                  </a:cubicBezTo>
                  <a:cubicBezTo>
                    <a:pt x="17" y="11"/>
                    <a:pt x="18" y="10"/>
                    <a:pt x="19" y="11"/>
                  </a:cubicBezTo>
                  <a:cubicBezTo>
                    <a:pt x="19" y="11"/>
                    <a:pt x="18" y="14"/>
                    <a:pt x="20" y="13"/>
                  </a:cubicBezTo>
                  <a:cubicBezTo>
                    <a:pt x="21" y="15"/>
                    <a:pt x="18" y="14"/>
                    <a:pt x="19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6" y="15"/>
                    <a:pt x="16" y="16"/>
                    <a:pt x="14" y="15"/>
                  </a:cubicBezTo>
                  <a:cubicBezTo>
                    <a:pt x="13" y="16"/>
                    <a:pt x="11" y="16"/>
                    <a:pt x="11" y="18"/>
                  </a:cubicBezTo>
                  <a:cubicBezTo>
                    <a:pt x="10" y="18"/>
                    <a:pt x="10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7" y="14"/>
                    <a:pt x="7" y="13"/>
                    <a:pt x="5" y="13"/>
                  </a:cubicBezTo>
                  <a:cubicBezTo>
                    <a:pt x="3" y="12"/>
                    <a:pt x="2" y="14"/>
                    <a:pt x="0" y="13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3" y="11"/>
                    <a:pt x="1" y="8"/>
                    <a:pt x="4" y="9"/>
                  </a:cubicBezTo>
                  <a:cubicBezTo>
                    <a:pt x="3" y="8"/>
                    <a:pt x="5" y="7"/>
                    <a:pt x="5" y="6"/>
                  </a:cubicBezTo>
                  <a:cubicBezTo>
                    <a:pt x="5" y="6"/>
                    <a:pt x="5" y="4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8" y="1"/>
                    <a:pt x="9" y="2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47"/>
            <p:cNvSpPr/>
            <p:nvPr/>
          </p:nvSpPr>
          <p:spPr bwMode="auto">
            <a:xfrm>
              <a:off x="3222654" y="1762437"/>
              <a:ext cx="19412" cy="13702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2 h 4"/>
                <a:gd name="T4" fmla="*/ 0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2" y="0"/>
                    <a:pt x="3" y="2"/>
                    <a:pt x="5" y="2"/>
                  </a:cubicBezTo>
                  <a:cubicBezTo>
                    <a:pt x="4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48"/>
            <p:cNvSpPr/>
            <p:nvPr/>
          </p:nvSpPr>
          <p:spPr bwMode="auto">
            <a:xfrm>
              <a:off x="5394571" y="1825238"/>
              <a:ext cx="54812" cy="41106"/>
            </a:xfrm>
            <a:custGeom>
              <a:avLst/>
              <a:gdLst>
                <a:gd name="T0" fmla="*/ 4 w 15"/>
                <a:gd name="T1" fmla="*/ 0 h 11"/>
                <a:gd name="T2" fmla="*/ 5 w 15"/>
                <a:gd name="T3" fmla="*/ 1 h 11"/>
                <a:gd name="T4" fmla="*/ 8 w 15"/>
                <a:gd name="T5" fmla="*/ 4 h 11"/>
                <a:gd name="T6" fmla="*/ 15 w 15"/>
                <a:gd name="T7" fmla="*/ 3 h 11"/>
                <a:gd name="T8" fmla="*/ 12 w 15"/>
                <a:gd name="T9" fmla="*/ 7 h 11"/>
                <a:gd name="T10" fmla="*/ 10 w 15"/>
                <a:gd name="T11" fmla="*/ 6 h 11"/>
                <a:gd name="T12" fmla="*/ 7 w 15"/>
                <a:gd name="T13" fmla="*/ 8 h 11"/>
                <a:gd name="T14" fmla="*/ 6 w 15"/>
                <a:gd name="T15" fmla="*/ 10 h 11"/>
                <a:gd name="T16" fmla="*/ 3 w 15"/>
                <a:gd name="T17" fmla="*/ 8 h 11"/>
                <a:gd name="T18" fmla="*/ 4 w 15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1">
                  <a:moveTo>
                    <a:pt x="4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5" y="3"/>
                    <a:pt x="8" y="2"/>
                    <a:pt x="8" y="4"/>
                  </a:cubicBezTo>
                  <a:cubicBezTo>
                    <a:pt x="10" y="3"/>
                    <a:pt x="12" y="4"/>
                    <a:pt x="15" y="3"/>
                  </a:cubicBezTo>
                  <a:cubicBezTo>
                    <a:pt x="15" y="5"/>
                    <a:pt x="12" y="5"/>
                    <a:pt x="12" y="7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8" y="6"/>
                    <a:pt x="7" y="9"/>
                    <a:pt x="7" y="8"/>
                  </a:cubicBezTo>
                  <a:cubicBezTo>
                    <a:pt x="6" y="8"/>
                    <a:pt x="6" y="9"/>
                    <a:pt x="6" y="10"/>
                  </a:cubicBezTo>
                  <a:cubicBezTo>
                    <a:pt x="4" y="11"/>
                    <a:pt x="4" y="6"/>
                    <a:pt x="3" y="8"/>
                  </a:cubicBezTo>
                  <a:cubicBezTo>
                    <a:pt x="0" y="7"/>
                    <a:pt x="2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296367" y="1869770"/>
              <a:ext cx="109624" cy="93631"/>
            </a:xfrm>
            <a:custGeom>
              <a:avLst/>
              <a:gdLst>
                <a:gd name="T0" fmla="*/ 25 w 29"/>
                <a:gd name="T1" fmla="*/ 1 h 25"/>
                <a:gd name="T2" fmla="*/ 27 w 29"/>
                <a:gd name="T3" fmla="*/ 1 h 25"/>
                <a:gd name="T4" fmla="*/ 27 w 29"/>
                <a:gd name="T5" fmla="*/ 12 h 25"/>
                <a:gd name="T6" fmla="*/ 27 w 29"/>
                <a:gd name="T7" fmla="*/ 10 h 25"/>
                <a:gd name="T8" fmla="*/ 27 w 29"/>
                <a:gd name="T9" fmla="*/ 15 h 25"/>
                <a:gd name="T10" fmla="*/ 25 w 29"/>
                <a:gd name="T11" fmla="*/ 14 h 25"/>
                <a:gd name="T12" fmla="*/ 25 w 29"/>
                <a:gd name="T13" fmla="*/ 21 h 25"/>
                <a:gd name="T14" fmla="*/ 24 w 29"/>
                <a:gd name="T15" fmla="*/ 20 h 25"/>
                <a:gd name="T16" fmla="*/ 22 w 29"/>
                <a:gd name="T17" fmla="*/ 22 h 25"/>
                <a:gd name="T18" fmla="*/ 20 w 29"/>
                <a:gd name="T19" fmla="*/ 21 h 25"/>
                <a:gd name="T20" fmla="*/ 18 w 29"/>
                <a:gd name="T21" fmla="*/ 22 h 25"/>
                <a:gd name="T22" fmla="*/ 14 w 29"/>
                <a:gd name="T23" fmla="*/ 22 h 25"/>
                <a:gd name="T24" fmla="*/ 13 w 29"/>
                <a:gd name="T25" fmla="*/ 25 h 25"/>
                <a:gd name="T26" fmla="*/ 10 w 29"/>
                <a:gd name="T27" fmla="*/ 22 h 25"/>
                <a:gd name="T28" fmla="*/ 9 w 29"/>
                <a:gd name="T29" fmla="*/ 23 h 25"/>
                <a:gd name="T30" fmla="*/ 7 w 29"/>
                <a:gd name="T31" fmla="*/ 22 h 25"/>
                <a:gd name="T32" fmla="*/ 0 w 29"/>
                <a:gd name="T33" fmla="*/ 24 h 25"/>
                <a:gd name="T34" fmla="*/ 1 w 29"/>
                <a:gd name="T35" fmla="*/ 21 h 25"/>
                <a:gd name="T36" fmla="*/ 2 w 29"/>
                <a:gd name="T37" fmla="*/ 22 h 25"/>
                <a:gd name="T38" fmla="*/ 3 w 29"/>
                <a:gd name="T39" fmla="*/ 20 h 25"/>
                <a:gd name="T40" fmla="*/ 13 w 29"/>
                <a:gd name="T41" fmla="*/ 19 h 25"/>
                <a:gd name="T42" fmla="*/ 14 w 29"/>
                <a:gd name="T43" fmla="*/ 15 h 25"/>
                <a:gd name="T44" fmla="*/ 16 w 29"/>
                <a:gd name="T45" fmla="*/ 13 h 25"/>
                <a:gd name="T46" fmla="*/ 20 w 29"/>
                <a:gd name="T47" fmla="*/ 14 h 25"/>
                <a:gd name="T48" fmla="*/ 20 w 29"/>
                <a:gd name="T49" fmla="*/ 11 h 25"/>
                <a:gd name="T50" fmla="*/ 20 w 29"/>
                <a:gd name="T51" fmla="*/ 12 h 25"/>
                <a:gd name="T52" fmla="*/ 21 w 29"/>
                <a:gd name="T53" fmla="*/ 9 h 25"/>
                <a:gd name="T54" fmla="*/ 23 w 29"/>
                <a:gd name="T55" fmla="*/ 3 h 25"/>
                <a:gd name="T56" fmla="*/ 25 w 29"/>
                <a:gd name="T5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25">
                  <a:moveTo>
                    <a:pt x="25" y="1"/>
                  </a:moveTo>
                  <a:cubicBezTo>
                    <a:pt x="26" y="0"/>
                    <a:pt x="27" y="1"/>
                    <a:pt x="27" y="1"/>
                  </a:cubicBezTo>
                  <a:cubicBezTo>
                    <a:pt x="27" y="6"/>
                    <a:pt x="29" y="9"/>
                    <a:pt x="27" y="12"/>
                  </a:cubicBezTo>
                  <a:cubicBezTo>
                    <a:pt x="27" y="12"/>
                    <a:pt x="27" y="11"/>
                    <a:pt x="27" y="10"/>
                  </a:cubicBezTo>
                  <a:cubicBezTo>
                    <a:pt x="25" y="11"/>
                    <a:pt x="27" y="13"/>
                    <a:pt x="27" y="15"/>
                  </a:cubicBezTo>
                  <a:cubicBezTo>
                    <a:pt x="26" y="14"/>
                    <a:pt x="26" y="14"/>
                    <a:pt x="25" y="14"/>
                  </a:cubicBezTo>
                  <a:cubicBezTo>
                    <a:pt x="25" y="16"/>
                    <a:pt x="25" y="19"/>
                    <a:pt x="25" y="21"/>
                  </a:cubicBezTo>
                  <a:cubicBezTo>
                    <a:pt x="25" y="21"/>
                    <a:pt x="25" y="20"/>
                    <a:pt x="24" y="20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2" y="22"/>
                    <a:pt x="21" y="21"/>
                    <a:pt x="20" y="21"/>
                  </a:cubicBezTo>
                  <a:cubicBezTo>
                    <a:pt x="20" y="21"/>
                    <a:pt x="18" y="21"/>
                    <a:pt x="18" y="22"/>
                  </a:cubicBezTo>
                  <a:cubicBezTo>
                    <a:pt x="17" y="22"/>
                    <a:pt x="16" y="23"/>
                    <a:pt x="14" y="22"/>
                  </a:cubicBezTo>
                  <a:cubicBezTo>
                    <a:pt x="13" y="22"/>
                    <a:pt x="14" y="25"/>
                    <a:pt x="13" y="25"/>
                  </a:cubicBezTo>
                  <a:cubicBezTo>
                    <a:pt x="11" y="24"/>
                    <a:pt x="10" y="24"/>
                    <a:pt x="10" y="22"/>
                  </a:cubicBezTo>
                  <a:cubicBezTo>
                    <a:pt x="9" y="21"/>
                    <a:pt x="9" y="23"/>
                    <a:pt x="9" y="23"/>
                  </a:cubicBezTo>
                  <a:cubicBezTo>
                    <a:pt x="8" y="23"/>
                    <a:pt x="7" y="22"/>
                    <a:pt x="7" y="22"/>
                  </a:cubicBezTo>
                  <a:cubicBezTo>
                    <a:pt x="5" y="23"/>
                    <a:pt x="2" y="25"/>
                    <a:pt x="0" y="24"/>
                  </a:cubicBezTo>
                  <a:cubicBezTo>
                    <a:pt x="1" y="23"/>
                    <a:pt x="1" y="22"/>
                    <a:pt x="1" y="21"/>
                  </a:cubicBezTo>
                  <a:cubicBezTo>
                    <a:pt x="2" y="20"/>
                    <a:pt x="2" y="22"/>
                    <a:pt x="2" y="22"/>
                  </a:cubicBezTo>
                  <a:cubicBezTo>
                    <a:pt x="3" y="21"/>
                    <a:pt x="3" y="20"/>
                    <a:pt x="3" y="20"/>
                  </a:cubicBezTo>
                  <a:cubicBezTo>
                    <a:pt x="6" y="20"/>
                    <a:pt x="10" y="21"/>
                    <a:pt x="13" y="19"/>
                  </a:cubicBezTo>
                  <a:cubicBezTo>
                    <a:pt x="12" y="16"/>
                    <a:pt x="15" y="17"/>
                    <a:pt x="14" y="15"/>
                  </a:cubicBezTo>
                  <a:cubicBezTo>
                    <a:pt x="15" y="16"/>
                    <a:pt x="16" y="15"/>
                    <a:pt x="16" y="13"/>
                  </a:cubicBezTo>
                  <a:cubicBezTo>
                    <a:pt x="17" y="15"/>
                    <a:pt x="18" y="12"/>
                    <a:pt x="20" y="14"/>
                  </a:cubicBezTo>
                  <a:cubicBezTo>
                    <a:pt x="20" y="13"/>
                    <a:pt x="19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1" y="13"/>
                    <a:pt x="23" y="12"/>
                    <a:pt x="21" y="9"/>
                  </a:cubicBezTo>
                  <a:cubicBezTo>
                    <a:pt x="24" y="8"/>
                    <a:pt x="22" y="5"/>
                    <a:pt x="23" y="3"/>
                  </a:cubicBezTo>
                  <a:cubicBezTo>
                    <a:pt x="24" y="2"/>
                    <a:pt x="26" y="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3987735" y="1877762"/>
              <a:ext cx="19412" cy="22837"/>
            </a:xfrm>
            <a:custGeom>
              <a:avLst/>
              <a:gdLst>
                <a:gd name="T0" fmla="*/ 2 w 5"/>
                <a:gd name="T1" fmla="*/ 0 h 6"/>
                <a:gd name="T2" fmla="*/ 0 w 5"/>
                <a:gd name="T3" fmla="*/ 5 h 6"/>
                <a:gd name="T4" fmla="*/ 2 w 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5" y="0"/>
                    <a:pt x="4" y="6"/>
                    <a:pt x="0" y="5"/>
                  </a:cubicBezTo>
                  <a:cubicBezTo>
                    <a:pt x="2" y="4"/>
                    <a:pt x="0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1"/>
            <p:cNvSpPr/>
            <p:nvPr/>
          </p:nvSpPr>
          <p:spPr bwMode="auto">
            <a:xfrm>
              <a:off x="4032270" y="1908592"/>
              <a:ext cx="27406" cy="18269"/>
            </a:xfrm>
            <a:custGeom>
              <a:avLst/>
              <a:gdLst>
                <a:gd name="T0" fmla="*/ 6 w 7"/>
                <a:gd name="T1" fmla="*/ 1 h 5"/>
                <a:gd name="T2" fmla="*/ 7 w 7"/>
                <a:gd name="T3" fmla="*/ 5 h 5"/>
                <a:gd name="T4" fmla="*/ 4 w 7"/>
                <a:gd name="T5" fmla="*/ 5 h 5"/>
                <a:gd name="T6" fmla="*/ 4 w 7"/>
                <a:gd name="T7" fmla="*/ 4 h 5"/>
                <a:gd name="T8" fmla="*/ 1 w 7"/>
                <a:gd name="T9" fmla="*/ 3 h 5"/>
                <a:gd name="T10" fmla="*/ 6 w 7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1"/>
                  </a:moveTo>
                  <a:cubicBezTo>
                    <a:pt x="7" y="2"/>
                    <a:pt x="7" y="3"/>
                    <a:pt x="7" y="5"/>
                  </a:cubicBezTo>
                  <a:cubicBezTo>
                    <a:pt x="6" y="4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3" y="4"/>
                    <a:pt x="1" y="4"/>
                    <a:pt x="1" y="3"/>
                  </a:cubicBezTo>
                  <a:cubicBezTo>
                    <a:pt x="0" y="0"/>
                    <a:pt x="6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2"/>
            <p:cNvSpPr/>
            <p:nvPr/>
          </p:nvSpPr>
          <p:spPr bwMode="auto">
            <a:xfrm>
              <a:off x="4243524" y="1945131"/>
              <a:ext cx="21696" cy="7992"/>
            </a:xfrm>
            <a:custGeom>
              <a:avLst/>
              <a:gdLst>
                <a:gd name="T0" fmla="*/ 0 w 6"/>
                <a:gd name="T1" fmla="*/ 2 h 2"/>
                <a:gd name="T2" fmla="*/ 3 w 6"/>
                <a:gd name="T3" fmla="*/ 0 h 2"/>
                <a:gd name="T4" fmla="*/ 3 w 6"/>
                <a:gd name="T5" fmla="*/ 1 h 2"/>
                <a:gd name="T6" fmla="*/ 0 w 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2" y="1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3"/>
            <p:cNvSpPr/>
            <p:nvPr/>
          </p:nvSpPr>
          <p:spPr bwMode="auto">
            <a:xfrm>
              <a:off x="5306644" y="1961117"/>
              <a:ext cx="19413" cy="10276"/>
            </a:xfrm>
            <a:custGeom>
              <a:avLst/>
              <a:gdLst>
                <a:gd name="T0" fmla="*/ 4 w 5"/>
                <a:gd name="T1" fmla="*/ 0 h 3"/>
                <a:gd name="T2" fmla="*/ 3 w 5"/>
                <a:gd name="T3" fmla="*/ 3 h 3"/>
                <a:gd name="T4" fmla="*/ 0 w 5"/>
                <a:gd name="T5" fmla="*/ 1 h 3"/>
                <a:gd name="T6" fmla="*/ 4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5" y="3"/>
                    <a:pt x="2" y="1"/>
                    <a:pt x="3" y="3"/>
                  </a:cubicBezTo>
                  <a:cubicBezTo>
                    <a:pt x="1" y="3"/>
                    <a:pt x="0" y="3"/>
                    <a:pt x="0" y="1"/>
                  </a:cubicBezTo>
                  <a:cubicBezTo>
                    <a:pt x="2" y="3"/>
                    <a:pt x="2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4"/>
            <p:cNvSpPr/>
            <p:nvPr/>
          </p:nvSpPr>
          <p:spPr bwMode="auto">
            <a:xfrm>
              <a:off x="5273528" y="1961117"/>
              <a:ext cx="27406" cy="29688"/>
            </a:xfrm>
            <a:custGeom>
              <a:avLst/>
              <a:gdLst>
                <a:gd name="T0" fmla="*/ 6 w 7"/>
                <a:gd name="T1" fmla="*/ 2 h 8"/>
                <a:gd name="T2" fmla="*/ 6 w 7"/>
                <a:gd name="T3" fmla="*/ 7 h 8"/>
                <a:gd name="T4" fmla="*/ 2 w 7"/>
                <a:gd name="T5" fmla="*/ 7 h 8"/>
                <a:gd name="T6" fmla="*/ 0 w 7"/>
                <a:gd name="T7" fmla="*/ 4 h 8"/>
                <a:gd name="T8" fmla="*/ 6 w 7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2"/>
                  </a:moveTo>
                  <a:cubicBezTo>
                    <a:pt x="7" y="4"/>
                    <a:pt x="4" y="6"/>
                    <a:pt x="6" y="7"/>
                  </a:cubicBezTo>
                  <a:cubicBezTo>
                    <a:pt x="6" y="8"/>
                    <a:pt x="3" y="7"/>
                    <a:pt x="2" y="7"/>
                  </a:cubicBezTo>
                  <a:cubicBezTo>
                    <a:pt x="2" y="5"/>
                    <a:pt x="3" y="3"/>
                    <a:pt x="0" y="4"/>
                  </a:cubicBezTo>
                  <a:cubicBezTo>
                    <a:pt x="0" y="1"/>
                    <a:pt x="4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5"/>
            <p:cNvSpPr/>
            <p:nvPr/>
          </p:nvSpPr>
          <p:spPr bwMode="auto">
            <a:xfrm>
              <a:off x="5176466" y="2065023"/>
              <a:ext cx="14845" cy="26263"/>
            </a:xfrm>
            <a:custGeom>
              <a:avLst/>
              <a:gdLst>
                <a:gd name="T0" fmla="*/ 4 w 4"/>
                <a:gd name="T1" fmla="*/ 3 h 7"/>
                <a:gd name="T2" fmla="*/ 2 w 4"/>
                <a:gd name="T3" fmla="*/ 7 h 7"/>
                <a:gd name="T4" fmla="*/ 0 w 4"/>
                <a:gd name="T5" fmla="*/ 7 h 7"/>
                <a:gd name="T6" fmla="*/ 0 w 4"/>
                <a:gd name="T7" fmla="*/ 2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5"/>
                    <a:pt x="1" y="4"/>
                    <a:pt x="2" y="7"/>
                  </a:cubicBezTo>
                  <a:cubicBezTo>
                    <a:pt x="2" y="7"/>
                    <a:pt x="1" y="7"/>
                    <a:pt x="0" y="7"/>
                  </a:cubicBezTo>
                  <a:cubicBezTo>
                    <a:pt x="0" y="6"/>
                    <a:pt x="2" y="3"/>
                    <a:pt x="0" y="2"/>
                  </a:cubicBezTo>
                  <a:cubicBezTo>
                    <a:pt x="1" y="1"/>
                    <a:pt x="4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6"/>
            <p:cNvSpPr/>
            <p:nvPr/>
          </p:nvSpPr>
          <p:spPr bwMode="auto">
            <a:xfrm>
              <a:off x="2723638" y="2076442"/>
              <a:ext cx="7994" cy="11418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1 h 3"/>
                <a:gd name="T4" fmla="*/ 2 w 2"/>
                <a:gd name="T5" fmla="*/ 3 h 3"/>
                <a:gd name="T6" fmla="*/ 0 w 2"/>
                <a:gd name="T7" fmla="*/ 3 h 3"/>
                <a:gd name="T8" fmla="*/ 0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57"/>
            <p:cNvSpPr/>
            <p:nvPr/>
          </p:nvSpPr>
          <p:spPr bwMode="auto">
            <a:xfrm>
              <a:off x="2997697" y="2087860"/>
              <a:ext cx="108482" cy="41106"/>
            </a:xfrm>
            <a:custGeom>
              <a:avLst/>
              <a:gdLst>
                <a:gd name="T0" fmla="*/ 28 w 29"/>
                <a:gd name="T1" fmla="*/ 7 h 11"/>
                <a:gd name="T2" fmla="*/ 22 w 29"/>
                <a:gd name="T3" fmla="*/ 9 h 11"/>
                <a:gd name="T4" fmla="*/ 20 w 29"/>
                <a:gd name="T5" fmla="*/ 6 h 11"/>
                <a:gd name="T6" fmla="*/ 13 w 29"/>
                <a:gd name="T7" fmla="*/ 5 h 11"/>
                <a:gd name="T8" fmla="*/ 12 w 29"/>
                <a:gd name="T9" fmla="*/ 2 h 11"/>
                <a:gd name="T10" fmla="*/ 5 w 29"/>
                <a:gd name="T11" fmla="*/ 2 h 11"/>
                <a:gd name="T12" fmla="*/ 0 w 29"/>
                <a:gd name="T13" fmla="*/ 4 h 11"/>
                <a:gd name="T14" fmla="*/ 3 w 29"/>
                <a:gd name="T15" fmla="*/ 0 h 11"/>
                <a:gd name="T16" fmla="*/ 9 w 29"/>
                <a:gd name="T17" fmla="*/ 0 h 11"/>
                <a:gd name="T18" fmla="*/ 11 w 29"/>
                <a:gd name="T19" fmla="*/ 1 h 11"/>
                <a:gd name="T20" fmla="*/ 13 w 29"/>
                <a:gd name="T21" fmla="*/ 2 h 11"/>
                <a:gd name="T22" fmla="*/ 19 w 29"/>
                <a:gd name="T23" fmla="*/ 2 h 11"/>
                <a:gd name="T24" fmla="*/ 21 w 29"/>
                <a:gd name="T25" fmla="*/ 6 h 11"/>
                <a:gd name="T26" fmla="*/ 23 w 29"/>
                <a:gd name="T27" fmla="*/ 7 h 11"/>
                <a:gd name="T28" fmla="*/ 28 w 29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11">
                  <a:moveTo>
                    <a:pt x="28" y="7"/>
                  </a:moveTo>
                  <a:cubicBezTo>
                    <a:pt x="29" y="11"/>
                    <a:pt x="22" y="7"/>
                    <a:pt x="22" y="9"/>
                  </a:cubicBezTo>
                  <a:cubicBezTo>
                    <a:pt x="20" y="9"/>
                    <a:pt x="22" y="6"/>
                    <a:pt x="20" y="6"/>
                  </a:cubicBezTo>
                  <a:cubicBezTo>
                    <a:pt x="18" y="5"/>
                    <a:pt x="15" y="5"/>
                    <a:pt x="13" y="5"/>
                  </a:cubicBezTo>
                  <a:cubicBezTo>
                    <a:pt x="12" y="4"/>
                    <a:pt x="12" y="3"/>
                    <a:pt x="12" y="2"/>
                  </a:cubicBezTo>
                  <a:cubicBezTo>
                    <a:pt x="9" y="3"/>
                    <a:pt x="7" y="2"/>
                    <a:pt x="5" y="2"/>
                  </a:cubicBezTo>
                  <a:cubicBezTo>
                    <a:pt x="3" y="3"/>
                    <a:pt x="2" y="5"/>
                    <a:pt x="0" y="4"/>
                  </a:cubicBezTo>
                  <a:cubicBezTo>
                    <a:pt x="0" y="2"/>
                    <a:pt x="3" y="3"/>
                    <a:pt x="3" y="0"/>
                  </a:cubicBezTo>
                  <a:cubicBezTo>
                    <a:pt x="5" y="0"/>
                    <a:pt x="8" y="1"/>
                    <a:pt x="9" y="0"/>
                  </a:cubicBezTo>
                  <a:cubicBezTo>
                    <a:pt x="12" y="0"/>
                    <a:pt x="8" y="0"/>
                    <a:pt x="11" y="1"/>
                  </a:cubicBezTo>
                  <a:cubicBezTo>
                    <a:pt x="11" y="1"/>
                    <a:pt x="13" y="2"/>
                    <a:pt x="13" y="2"/>
                  </a:cubicBezTo>
                  <a:cubicBezTo>
                    <a:pt x="14" y="2"/>
                    <a:pt x="16" y="3"/>
                    <a:pt x="19" y="2"/>
                  </a:cubicBezTo>
                  <a:cubicBezTo>
                    <a:pt x="18" y="5"/>
                    <a:pt x="22" y="3"/>
                    <a:pt x="21" y="6"/>
                  </a:cubicBezTo>
                  <a:cubicBezTo>
                    <a:pt x="22" y="5"/>
                    <a:pt x="23" y="5"/>
                    <a:pt x="23" y="7"/>
                  </a:cubicBezTo>
                  <a:cubicBezTo>
                    <a:pt x="25" y="7"/>
                    <a:pt x="28" y="6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58"/>
            <p:cNvSpPr/>
            <p:nvPr/>
          </p:nvSpPr>
          <p:spPr bwMode="auto">
            <a:xfrm>
              <a:off x="3125591" y="2120974"/>
              <a:ext cx="41109" cy="27404"/>
            </a:xfrm>
            <a:custGeom>
              <a:avLst/>
              <a:gdLst>
                <a:gd name="T0" fmla="*/ 0 w 11"/>
                <a:gd name="T1" fmla="*/ 0 h 7"/>
                <a:gd name="T2" fmla="*/ 6 w 11"/>
                <a:gd name="T3" fmla="*/ 1 h 7"/>
                <a:gd name="T4" fmla="*/ 9 w 11"/>
                <a:gd name="T5" fmla="*/ 2 h 7"/>
                <a:gd name="T6" fmla="*/ 11 w 11"/>
                <a:gd name="T7" fmla="*/ 3 h 7"/>
                <a:gd name="T8" fmla="*/ 2 w 11"/>
                <a:gd name="T9" fmla="*/ 5 h 7"/>
                <a:gd name="T10" fmla="*/ 3 w 11"/>
                <a:gd name="T11" fmla="*/ 4 h 7"/>
                <a:gd name="T12" fmla="*/ 0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2" y="1"/>
                    <a:pt x="4" y="1"/>
                    <a:pt x="6" y="1"/>
                  </a:cubicBezTo>
                  <a:cubicBezTo>
                    <a:pt x="6" y="1"/>
                    <a:pt x="8" y="4"/>
                    <a:pt x="9" y="2"/>
                  </a:cubicBezTo>
                  <a:cubicBezTo>
                    <a:pt x="10" y="2"/>
                    <a:pt x="9" y="4"/>
                    <a:pt x="11" y="3"/>
                  </a:cubicBezTo>
                  <a:cubicBezTo>
                    <a:pt x="11" y="7"/>
                    <a:pt x="4" y="5"/>
                    <a:pt x="2" y="5"/>
                  </a:cubicBezTo>
                  <a:cubicBezTo>
                    <a:pt x="1" y="4"/>
                    <a:pt x="3" y="4"/>
                    <a:pt x="3" y="4"/>
                  </a:cubicBezTo>
                  <a:cubicBezTo>
                    <a:pt x="3" y="3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59"/>
            <p:cNvSpPr/>
            <p:nvPr/>
          </p:nvSpPr>
          <p:spPr bwMode="auto">
            <a:xfrm>
              <a:off x="5053139" y="2125541"/>
              <a:ext cx="21697" cy="14844"/>
            </a:xfrm>
            <a:custGeom>
              <a:avLst/>
              <a:gdLst>
                <a:gd name="T0" fmla="*/ 5 w 6"/>
                <a:gd name="T1" fmla="*/ 0 h 4"/>
                <a:gd name="T2" fmla="*/ 3 w 6"/>
                <a:gd name="T3" fmla="*/ 4 h 4"/>
                <a:gd name="T4" fmla="*/ 0 w 6"/>
                <a:gd name="T5" fmla="*/ 1 h 4"/>
                <a:gd name="T6" fmla="*/ 1 w 6"/>
                <a:gd name="T7" fmla="*/ 0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6" y="3"/>
                    <a:pt x="3" y="2"/>
                    <a:pt x="3" y="4"/>
                  </a:cubicBezTo>
                  <a:cubicBezTo>
                    <a:pt x="2" y="4"/>
                    <a:pt x="0" y="4"/>
                    <a:pt x="0" y="1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3" y="0"/>
                    <a:pt x="4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0"/>
            <p:cNvSpPr/>
            <p:nvPr/>
          </p:nvSpPr>
          <p:spPr bwMode="auto">
            <a:xfrm>
              <a:off x="3106179" y="2132392"/>
              <a:ext cx="19412" cy="12560"/>
            </a:xfrm>
            <a:custGeom>
              <a:avLst/>
              <a:gdLst>
                <a:gd name="T0" fmla="*/ 4 w 5"/>
                <a:gd name="T1" fmla="*/ 3 h 3"/>
                <a:gd name="T2" fmla="*/ 0 w 5"/>
                <a:gd name="T3" fmla="*/ 2 h 3"/>
                <a:gd name="T4" fmla="*/ 4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4" y="3"/>
                  </a:moveTo>
                  <a:cubicBezTo>
                    <a:pt x="3" y="2"/>
                    <a:pt x="2" y="2"/>
                    <a:pt x="0" y="2"/>
                  </a:cubicBezTo>
                  <a:cubicBezTo>
                    <a:pt x="1" y="1"/>
                    <a:pt x="5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1"/>
            <p:cNvSpPr/>
            <p:nvPr/>
          </p:nvSpPr>
          <p:spPr bwMode="auto">
            <a:xfrm>
              <a:off x="3065070" y="2132392"/>
              <a:ext cx="19412" cy="15986"/>
            </a:xfrm>
            <a:custGeom>
              <a:avLst/>
              <a:gdLst>
                <a:gd name="T0" fmla="*/ 0 w 5"/>
                <a:gd name="T1" fmla="*/ 2 h 4"/>
                <a:gd name="T2" fmla="*/ 4 w 5"/>
                <a:gd name="T3" fmla="*/ 3 h 4"/>
                <a:gd name="T4" fmla="*/ 0 w 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2" y="2"/>
                    <a:pt x="5" y="0"/>
                    <a:pt x="4" y="3"/>
                  </a:cubicBezTo>
                  <a:cubicBezTo>
                    <a:pt x="3" y="3"/>
                    <a:pt x="0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2"/>
            <p:cNvSpPr/>
            <p:nvPr/>
          </p:nvSpPr>
          <p:spPr bwMode="auto">
            <a:xfrm>
              <a:off x="5168473" y="2140385"/>
              <a:ext cx="30831" cy="52525"/>
            </a:xfrm>
            <a:custGeom>
              <a:avLst/>
              <a:gdLst>
                <a:gd name="T0" fmla="*/ 4 w 8"/>
                <a:gd name="T1" fmla="*/ 0 h 14"/>
                <a:gd name="T2" fmla="*/ 7 w 8"/>
                <a:gd name="T3" fmla="*/ 0 h 14"/>
                <a:gd name="T4" fmla="*/ 8 w 8"/>
                <a:gd name="T5" fmla="*/ 5 h 14"/>
                <a:gd name="T6" fmla="*/ 6 w 8"/>
                <a:gd name="T7" fmla="*/ 7 h 14"/>
                <a:gd name="T8" fmla="*/ 5 w 8"/>
                <a:gd name="T9" fmla="*/ 9 h 14"/>
                <a:gd name="T10" fmla="*/ 4 w 8"/>
                <a:gd name="T11" fmla="*/ 13 h 14"/>
                <a:gd name="T12" fmla="*/ 2 w 8"/>
                <a:gd name="T13" fmla="*/ 11 h 14"/>
                <a:gd name="T14" fmla="*/ 0 w 8"/>
                <a:gd name="T15" fmla="*/ 8 h 14"/>
                <a:gd name="T16" fmla="*/ 2 w 8"/>
                <a:gd name="T17" fmla="*/ 4 h 14"/>
                <a:gd name="T18" fmla="*/ 4 w 8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5" y="0"/>
                    <a:pt x="6" y="0"/>
                    <a:pt x="7" y="0"/>
                  </a:cubicBezTo>
                  <a:cubicBezTo>
                    <a:pt x="7" y="2"/>
                    <a:pt x="7" y="4"/>
                    <a:pt x="8" y="5"/>
                  </a:cubicBezTo>
                  <a:cubicBezTo>
                    <a:pt x="7" y="5"/>
                    <a:pt x="7" y="7"/>
                    <a:pt x="6" y="7"/>
                  </a:cubicBezTo>
                  <a:cubicBezTo>
                    <a:pt x="6" y="8"/>
                    <a:pt x="6" y="9"/>
                    <a:pt x="5" y="9"/>
                  </a:cubicBezTo>
                  <a:cubicBezTo>
                    <a:pt x="5" y="10"/>
                    <a:pt x="6" y="13"/>
                    <a:pt x="4" y="13"/>
                  </a:cubicBezTo>
                  <a:cubicBezTo>
                    <a:pt x="2" y="14"/>
                    <a:pt x="4" y="11"/>
                    <a:pt x="2" y="11"/>
                  </a:cubicBezTo>
                  <a:cubicBezTo>
                    <a:pt x="1" y="11"/>
                    <a:pt x="1" y="9"/>
                    <a:pt x="0" y="8"/>
                  </a:cubicBezTo>
                  <a:cubicBezTo>
                    <a:pt x="0" y="6"/>
                    <a:pt x="3" y="7"/>
                    <a:pt x="2" y="4"/>
                  </a:cubicBezTo>
                  <a:cubicBezTo>
                    <a:pt x="3" y="5"/>
                    <a:pt x="3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3"/>
            <p:cNvSpPr/>
            <p:nvPr/>
          </p:nvSpPr>
          <p:spPr bwMode="auto">
            <a:xfrm>
              <a:off x="5199304" y="2186058"/>
              <a:ext cx="37683" cy="41106"/>
            </a:xfrm>
            <a:custGeom>
              <a:avLst/>
              <a:gdLst>
                <a:gd name="T0" fmla="*/ 5 w 10"/>
                <a:gd name="T1" fmla="*/ 1 h 11"/>
                <a:gd name="T2" fmla="*/ 8 w 10"/>
                <a:gd name="T3" fmla="*/ 3 h 11"/>
                <a:gd name="T4" fmla="*/ 7 w 10"/>
                <a:gd name="T5" fmla="*/ 4 h 11"/>
                <a:gd name="T6" fmla="*/ 8 w 10"/>
                <a:gd name="T7" fmla="*/ 5 h 11"/>
                <a:gd name="T8" fmla="*/ 10 w 10"/>
                <a:gd name="T9" fmla="*/ 8 h 11"/>
                <a:gd name="T10" fmla="*/ 9 w 10"/>
                <a:gd name="T11" fmla="*/ 11 h 11"/>
                <a:gd name="T12" fmla="*/ 7 w 10"/>
                <a:gd name="T13" fmla="*/ 11 h 11"/>
                <a:gd name="T14" fmla="*/ 3 w 10"/>
                <a:gd name="T15" fmla="*/ 7 h 11"/>
                <a:gd name="T16" fmla="*/ 5 w 10"/>
                <a:gd name="T17" fmla="*/ 6 h 11"/>
                <a:gd name="T18" fmla="*/ 0 w 10"/>
                <a:gd name="T19" fmla="*/ 1 h 11"/>
                <a:gd name="T20" fmla="*/ 5 w 10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4" y="3"/>
                    <a:pt x="7" y="2"/>
                    <a:pt x="8" y="3"/>
                  </a:cubicBezTo>
                  <a:cubicBezTo>
                    <a:pt x="8" y="4"/>
                    <a:pt x="7" y="3"/>
                    <a:pt x="7" y="4"/>
                  </a:cubicBezTo>
                  <a:cubicBezTo>
                    <a:pt x="7" y="4"/>
                    <a:pt x="7" y="5"/>
                    <a:pt x="8" y="5"/>
                  </a:cubicBezTo>
                  <a:cubicBezTo>
                    <a:pt x="8" y="6"/>
                    <a:pt x="10" y="6"/>
                    <a:pt x="10" y="8"/>
                  </a:cubicBezTo>
                  <a:cubicBezTo>
                    <a:pt x="9" y="8"/>
                    <a:pt x="9" y="9"/>
                    <a:pt x="9" y="11"/>
                  </a:cubicBezTo>
                  <a:cubicBezTo>
                    <a:pt x="8" y="10"/>
                    <a:pt x="7" y="9"/>
                    <a:pt x="7" y="11"/>
                  </a:cubicBezTo>
                  <a:cubicBezTo>
                    <a:pt x="5" y="10"/>
                    <a:pt x="5" y="7"/>
                    <a:pt x="3" y="7"/>
                  </a:cubicBezTo>
                  <a:cubicBezTo>
                    <a:pt x="4" y="6"/>
                    <a:pt x="5" y="7"/>
                    <a:pt x="5" y="6"/>
                  </a:cubicBezTo>
                  <a:cubicBezTo>
                    <a:pt x="3" y="4"/>
                    <a:pt x="2" y="2"/>
                    <a:pt x="0" y="1"/>
                  </a:cubicBezTo>
                  <a:cubicBezTo>
                    <a:pt x="2" y="0"/>
                    <a:pt x="3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4"/>
            <p:cNvSpPr/>
            <p:nvPr/>
          </p:nvSpPr>
          <p:spPr bwMode="auto">
            <a:xfrm>
              <a:off x="5183317" y="2199760"/>
              <a:ext cx="7994" cy="7993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5"/>
            <p:cNvSpPr/>
            <p:nvPr/>
          </p:nvSpPr>
          <p:spPr bwMode="auto">
            <a:xfrm>
              <a:off x="5195878" y="2207753"/>
              <a:ext cx="21696" cy="34255"/>
            </a:xfrm>
            <a:custGeom>
              <a:avLst/>
              <a:gdLst>
                <a:gd name="T0" fmla="*/ 6 w 6"/>
                <a:gd name="T1" fmla="*/ 7 h 9"/>
                <a:gd name="T2" fmla="*/ 2 w 6"/>
                <a:gd name="T3" fmla="*/ 8 h 9"/>
                <a:gd name="T4" fmla="*/ 0 w 6"/>
                <a:gd name="T5" fmla="*/ 5 h 9"/>
                <a:gd name="T6" fmla="*/ 6 w 6"/>
                <a:gd name="T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7"/>
                  </a:moveTo>
                  <a:cubicBezTo>
                    <a:pt x="6" y="9"/>
                    <a:pt x="3" y="8"/>
                    <a:pt x="2" y="8"/>
                  </a:cubicBezTo>
                  <a:cubicBezTo>
                    <a:pt x="2" y="6"/>
                    <a:pt x="3" y="4"/>
                    <a:pt x="0" y="5"/>
                  </a:cubicBezTo>
                  <a:cubicBezTo>
                    <a:pt x="3" y="0"/>
                    <a:pt x="3" y="8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6"/>
            <p:cNvSpPr/>
            <p:nvPr/>
          </p:nvSpPr>
          <p:spPr bwMode="auto">
            <a:xfrm>
              <a:off x="4744823" y="2234015"/>
              <a:ext cx="22838" cy="41106"/>
            </a:xfrm>
            <a:custGeom>
              <a:avLst/>
              <a:gdLst>
                <a:gd name="T0" fmla="*/ 1 w 6"/>
                <a:gd name="T1" fmla="*/ 1 h 11"/>
                <a:gd name="T2" fmla="*/ 3 w 6"/>
                <a:gd name="T3" fmla="*/ 3 h 11"/>
                <a:gd name="T4" fmla="*/ 4 w 6"/>
                <a:gd name="T5" fmla="*/ 4 h 11"/>
                <a:gd name="T6" fmla="*/ 6 w 6"/>
                <a:gd name="T7" fmla="*/ 5 h 11"/>
                <a:gd name="T8" fmla="*/ 5 w 6"/>
                <a:gd name="T9" fmla="*/ 6 h 11"/>
                <a:gd name="T10" fmla="*/ 6 w 6"/>
                <a:gd name="T11" fmla="*/ 9 h 11"/>
                <a:gd name="T12" fmla="*/ 4 w 6"/>
                <a:gd name="T13" fmla="*/ 11 h 11"/>
                <a:gd name="T14" fmla="*/ 1 w 6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1">
                  <a:moveTo>
                    <a:pt x="1" y="1"/>
                  </a:moveTo>
                  <a:cubicBezTo>
                    <a:pt x="3" y="0"/>
                    <a:pt x="3" y="2"/>
                    <a:pt x="3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6" y="7"/>
                    <a:pt x="6" y="9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0" y="9"/>
                    <a:pt x="1" y="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67"/>
            <p:cNvSpPr/>
            <p:nvPr/>
          </p:nvSpPr>
          <p:spPr bwMode="auto">
            <a:xfrm>
              <a:off x="5213007" y="2238583"/>
              <a:ext cx="30832" cy="41106"/>
            </a:xfrm>
            <a:custGeom>
              <a:avLst/>
              <a:gdLst>
                <a:gd name="T0" fmla="*/ 6 w 8"/>
                <a:gd name="T1" fmla="*/ 0 h 11"/>
                <a:gd name="T2" fmla="*/ 8 w 8"/>
                <a:gd name="T3" fmla="*/ 6 h 11"/>
                <a:gd name="T4" fmla="*/ 6 w 8"/>
                <a:gd name="T5" fmla="*/ 6 h 11"/>
                <a:gd name="T6" fmla="*/ 6 w 8"/>
                <a:gd name="T7" fmla="*/ 11 h 11"/>
                <a:gd name="T8" fmla="*/ 2 w 8"/>
                <a:gd name="T9" fmla="*/ 9 h 11"/>
                <a:gd name="T10" fmla="*/ 3 w 8"/>
                <a:gd name="T11" fmla="*/ 6 h 11"/>
                <a:gd name="T12" fmla="*/ 3 w 8"/>
                <a:gd name="T13" fmla="*/ 5 h 11"/>
                <a:gd name="T14" fmla="*/ 2 w 8"/>
                <a:gd name="T15" fmla="*/ 5 h 11"/>
                <a:gd name="T16" fmla="*/ 4 w 8"/>
                <a:gd name="T17" fmla="*/ 3 h 11"/>
                <a:gd name="T18" fmla="*/ 5 w 8"/>
                <a:gd name="T19" fmla="*/ 1 h 11"/>
                <a:gd name="T20" fmla="*/ 6 w 8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6" y="0"/>
                  </a:moveTo>
                  <a:cubicBezTo>
                    <a:pt x="6" y="2"/>
                    <a:pt x="6" y="5"/>
                    <a:pt x="8" y="6"/>
                  </a:cubicBezTo>
                  <a:cubicBezTo>
                    <a:pt x="8" y="6"/>
                    <a:pt x="6" y="6"/>
                    <a:pt x="6" y="6"/>
                  </a:cubicBezTo>
                  <a:cubicBezTo>
                    <a:pt x="7" y="7"/>
                    <a:pt x="5" y="9"/>
                    <a:pt x="6" y="11"/>
                  </a:cubicBezTo>
                  <a:cubicBezTo>
                    <a:pt x="4" y="11"/>
                    <a:pt x="4" y="9"/>
                    <a:pt x="2" y="9"/>
                  </a:cubicBezTo>
                  <a:cubicBezTo>
                    <a:pt x="2" y="8"/>
                    <a:pt x="3" y="7"/>
                    <a:pt x="3" y="6"/>
                  </a:cubicBezTo>
                  <a:cubicBezTo>
                    <a:pt x="3" y="6"/>
                    <a:pt x="2" y="5"/>
                    <a:pt x="3" y="5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0" y="5"/>
                    <a:pt x="2" y="2"/>
                    <a:pt x="4" y="3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68"/>
            <p:cNvSpPr/>
            <p:nvPr/>
          </p:nvSpPr>
          <p:spPr bwMode="auto">
            <a:xfrm>
              <a:off x="5195878" y="2244292"/>
              <a:ext cx="17128" cy="19411"/>
            </a:xfrm>
            <a:custGeom>
              <a:avLst/>
              <a:gdLst>
                <a:gd name="T0" fmla="*/ 3 w 5"/>
                <a:gd name="T1" fmla="*/ 0 h 5"/>
                <a:gd name="T2" fmla="*/ 5 w 5"/>
                <a:gd name="T3" fmla="*/ 2 h 5"/>
                <a:gd name="T4" fmla="*/ 4 w 5"/>
                <a:gd name="T5" fmla="*/ 3 h 5"/>
                <a:gd name="T6" fmla="*/ 0 w 5"/>
                <a:gd name="T7" fmla="*/ 5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5" y="0"/>
                    <a:pt x="5" y="1"/>
                    <a:pt x="5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4" y="3"/>
                    <a:pt x="2" y="4"/>
                    <a:pt x="0" y="5"/>
                  </a:cubicBezTo>
                  <a:cubicBezTo>
                    <a:pt x="0" y="2"/>
                    <a:pt x="3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69"/>
            <p:cNvSpPr/>
            <p:nvPr/>
          </p:nvSpPr>
          <p:spPr bwMode="auto">
            <a:xfrm>
              <a:off x="5254116" y="2312802"/>
              <a:ext cx="11419" cy="25120"/>
            </a:xfrm>
            <a:custGeom>
              <a:avLst/>
              <a:gdLst>
                <a:gd name="T0" fmla="*/ 0 w 3"/>
                <a:gd name="T1" fmla="*/ 0 h 7"/>
                <a:gd name="T2" fmla="*/ 3 w 3"/>
                <a:gd name="T3" fmla="*/ 2 h 7"/>
                <a:gd name="T4" fmla="*/ 0 w 3"/>
                <a:gd name="T5" fmla="*/ 6 h 7"/>
                <a:gd name="T6" fmla="*/ 1 w 3"/>
                <a:gd name="T7" fmla="*/ 6 h 7"/>
                <a:gd name="T8" fmla="*/ 0 w 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2" y="0"/>
                    <a:pt x="1" y="3"/>
                    <a:pt x="3" y="2"/>
                  </a:cubicBezTo>
                  <a:cubicBezTo>
                    <a:pt x="2" y="4"/>
                    <a:pt x="3" y="7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0" y="3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0"/>
            <p:cNvSpPr/>
            <p:nvPr/>
          </p:nvSpPr>
          <p:spPr bwMode="auto">
            <a:xfrm>
              <a:off x="5171898" y="2320795"/>
              <a:ext cx="52528" cy="14844"/>
            </a:xfrm>
            <a:custGeom>
              <a:avLst/>
              <a:gdLst>
                <a:gd name="T0" fmla="*/ 14 w 14"/>
                <a:gd name="T1" fmla="*/ 2 h 4"/>
                <a:gd name="T2" fmla="*/ 10 w 14"/>
                <a:gd name="T3" fmla="*/ 4 h 4"/>
                <a:gd name="T4" fmla="*/ 0 w 14"/>
                <a:gd name="T5" fmla="*/ 4 h 4"/>
                <a:gd name="T6" fmla="*/ 12 w 14"/>
                <a:gd name="T7" fmla="*/ 1 h 4"/>
                <a:gd name="T8" fmla="*/ 14 w 1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4"/>
                    <a:pt x="11" y="4"/>
                    <a:pt x="10" y="4"/>
                  </a:cubicBezTo>
                  <a:cubicBezTo>
                    <a:pt x="7" y="4"/>
                    <a:pt x="3" y="3"/>
                    <a:pt x="0" y="4"/>
                  </a:cubicBezTo>
                  <a:cubicBezTo>
                    <a:pt x="1" y="0"/>
                    <a:pt x="10" y="4"/>
                    <a:pt x="12" y="1"/>
                  </a:cubicBezTo>
                  <a:cubicBezTo>
                    <a:pt x="12" y="1"/>
                    <a:pt x="13" y="2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1"/>
            <p:cNvSpPr/>
            <p:nvPr/>
          </p:nvSpPr>
          <p:spPr bwMode="auto">
            <a:xfrm>
              <a:off x="5289515" y="2337923"/>
              <a:ext cx="33115" cy="23978"/>
            </a:xfrm>
            <a:custGeom>
              <a:avLst/>
              <a:gdLst>
                <a:gd name="T0" fmla="*/ 9 w 9"/>
                <a:gd name="T1" fmla="*/ 4 h 6"/>
                <a:gd name="T2" fmla="*/ 7 w 9"/>
                <a:gd name="T3" fmla="*/ 6 h 6"/>
                <a:gd name="T4" fmla="*/ 3 w 9"/>
                <a:gd name="T5" fmla="*/ 6 h 6"/>
                <a:gd name="T6" fmla="*/ 2 w 9"/>
                <a:gd name="T7" fmla="*/ 5 h 6"/>
                <a:gd name="T8" fmla="*/ 0 w 9"/>
                <a:gd name="T9" fmla="*/ 3 h 6"/>
                <a:gd name="T10" fmla="*/ 3 w 9"/>
                <a:gd name="T11" fmla="*/ 1 h 6"/>
                <a:gd name="T12" fmla="*/ 5 w 9"/>
                <a:gd name="T13" fmla="*/ 1 h 6"/>
                <a:gd name="T14" fmla="*/ 5 w 9"/>
                <a:gd name="T15" fmla="*/ 1 h 6"/>
                <a:gd name="T16" fmla="*/ 6 w 9"/>
                <a:gd name="T17" fmla="*/ 1 h 6"/>
                <a:gd name="T18" fmla="*/ 9 w 9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6">
                  <a:moveTo>
                    <a:pt x="9" y="4"/>
                  </a:moveTo>
                  <a:cubicBezTo>
                    <a:pt x="8" y="5"/>
                    <a:pt x="7" y="5"/>
                    <a:pt x="7" y="6"/>
                  </a:cubicBezTo>
                  <a:cubicBezTo>
                    <a:pt x="6" y="5"/>
                    <a:pt x="4" y="6"/>
                    <a:pt x="3" y="6"/>
                  </a:cubicBezTo>
                  <a:cubicBezTo>
                    <a:pt x="3" y="6"/>
                    <a:pt x="3" y="5"/>
                    <a:pt x="2" y="5"/>
                  </a:cubicBezTo>
                  <a:cubicBezTo>
                    <a:pt x="2" y="5"/>
                    <a:pt x="1" y="3"/>
                    <a:pt x="0" y="3"/>
                  </a:cubicBezTo>
                  <a:cubicBezTo>
                    <a:pt x="0" y="2"/>
                    <a:pt x="2" y="2"/>
                    <a:pt x="3" y="1"/>
                  </a:cubicBezTo>
                  <a:cubicBezTo>
                    <a:pt x="3" y="1"/>
                    <a:pt x="5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6" y="1"/>
                    <a:pt x="6" y="1"/>
                  </a:cubicBezTo>
                  <a:cubicBezTo>
                    <a:pt x="7" y="1"/>
                    <a:pt x="8" y="3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2"/>
            <p:cNvSpPr/>
            <p:nvPr/>
          </p:nvSpPr>
          <p:spPr bwMode="auto">
            <a:xfrm>
              <a:off x="5304360" y="2353909"/>
              <a:ext cx="191841" cy="97056"/>
            </a:xfrm>
            <a:custGeom>
              <a:avLst/>
              <a:gdLst>
                <a:gd name="T0" fmla="*/ 17 w 51"/>
                <a:gd name="T1" fmla="*/ 13 h 26"/>
                <a:gd name="T2" fmla="*/ 14 w 51"/>
                <a:gd name="T3" fmla="*/ 11 h 26"/>
                <a:gd name="T4" fmla="*/ 13 w 51"/>
                <a:gd name="T5" fmla="*/ 9 h 26"/>
                <a:gd name="T6" fmla="*/ 5 w 51"/>
                <a:gd name="T7" fmla="*/ 7 h 26"/>
                <a:gd name="T8" fmla="*/ 1 w 51"/>
                <a:gd name="T9" fmla="*/ 7 h 26"/>
                <a:gd name="T10" fmla="*/ 0 w 51"/>
                <a:gd name="T11" fmla="*/ 4 h 26"/>
                <a:gd name="T12" fmla="*/ 2 w 51"/>
                <a:gd name="T13" fmla="*/ 4 h 26"/>
                <a:gd name="T14" fmla="*/ 5 w 51"/>
                <a:gd name="T15" fmla="*/ 3 h 26"/>
                <a:gd name="T16" fmla="*/ 8 w 51"/>
                <a:gd name="T17" fmla="*/ 4 h 26"/>
                <a:gd name="T18" fmla="*/ 11 w 51"/>
                <a:gd name="T19" fmla="*/ 2 h 26"/>
                <a:gd name="T20" fmla="*/ 16 w 51"/>
                <a:gd name="T21" fmla="*/ 0 h 26"/>
                <a:gd name="T22" fmla="*/ 18 w 51"/>
                <a:gd name="T23" fmla="*/ 2 h 26"/>
                <a:gd name="T24" fmla="*/ 23 w 51"/>
                <a:gd name="T25" fmla="*/ 4 h 26"/>
                <a:gd name="T26" fmla="*/ 25 w 51"/>
                <a:gd name="T27" fmla="*/ 3 h 26"/>
                <a:gd name="T28" fmla="*/ 26 w 51"/>
                <a:gd name="T29" fmla="*/ 4 h 26"/>
                <a:gd name="T30" fmla="*/ 30 w 51"/>
                <a:gd name="T31" fmla="*/ 4 h 26"/>
                <a:gd name="T32" fmla="*/ 32 w 51"/>
                <a:gd name="T33" fmla="*/ 6 h 26"/>
                <a:gd name="T34" fmla="*/ 32 w 51"/>
                <a:gd name="T35" fmla="*/ 8 h 26"/>
                <a:gd name="T36" fmla="*/ 34 w 51"/>
                <a:gd name="T37" fmla="*/ 7 h 26"/>
                <a:gd name="T38" fmla="*/ 34 w 51"/>
                <a:gd name="T39" fmla="*/ 9 h 26"/>
                <a:gd name="T40" fmla="*/ 38 w 51"/>
                <a:gd name="T41" fmla="*/ 11 h 26"/>
                <a:gd name="T42" fmla="*/ 44 w 51"/>
                <a:gd name="T43" fmla="*/ 13 h 26"/>
                <a:gd name="T44" fmla="*/ 43 w 51"/>
                <a:gd name="T45" fmla="*/ 16 h 26"/>
                <a:gd name="T46" fmla="*/ 45 w 51"/>
                <a:gd name="T47" fmla="*/ 17 h 26"/>
                <a:gd name="T48" fmla="*/ 45 w 51"/>
                <a:gd name="T49" fmla="*/ 18 h 26"/>
                <a:gd name="T50" fmla="*/ 48 w 51"/>
                <a:gd name="T51" fmla="*/ 21 h 26"/>
                <a:gd name="T52" fmla="*/ 51 w 51"/>
                <a:gd name="T53" fmla="*/ 25 h 26"/>
                <a:gd name="T54" fmla="*/ 46 w 51"/>
                <a:gd name="T55" fmla="*/ 25 h 26"/>
                <a:gd name="T56" fmla="*/ 42 w 51"/>
                <a:gd name="T57" fmla="*/ 22 h 26"/>
                <a:gd name="T58" fmla="*/ 41 w 51"/>
                <a:gd name="T59" fmla="*/ 20 h 26"/>
                <a:gd name="T60" fmla="*/ 40 w 51"/>
                <a:gd name="T61" fmla="*/ 20 h 26"/>
                <a:gd name="T62" fmla="*/ 38 w 51"/>
                <a:gd name="T63" fmla="*/ 18 h 26"/>
                <a:gd name="T64" fmla="*/ 32 w 51"/>
                <a:gd name="T65" fmla="*/ 17 h 26"/>
                <a:gd name="T66" fmla="*/ 30 w 51"/>
                <a:gd name="T67" fmla="*/ 23 h 26"/>
                <a:gd name="T68" fmla="*/ 25 w 51"/>
                <a:gd name="T69" fmla="*/ 22 h 26"/>
                <a:gd name="T70" fmla="*/ 23 w 51"/>
                <a:gd name="T71" fmla="*/ 21 h 26"/>
                <a:gd name="T72" fmla="*/ 21 w 51"/>
                <a:gd name="T73" fmla="*/ 18 h 26"/>
                <a:gd name="T74" fmla="*/ 18 w 51"/>
                <a:gd name="T75" fmla="*/ 20 h 26"/>
                <a:gd name="T76" fmla="*/ 16 w 51"/>
                <a:gd name="T77" fmla="*/ 19 h 26"/>
                <a:gd name="T78" fmla="*/ 18 w 51"/>
                <a:gd name="T79" fmla="*/ 17 h 26"/>
                <a:gd name="T80" fmla="*/ 19 w 51"/>
                <a:gd name="T81" fmla="*/ 14 h 26"/>
                <a:gd name="T82" fmla="*/ 18 w 51"/>
                <a:gd name="T83" fmla="*/ 16 h 26"/>
                <a:gd name="T84" fmla="*/ 17 w 51"/>
                <a:gd name="T8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" h="26">
                  <a:moveTo>
                    <a:pt x="17" y="13"/>
                  </a:moveTo>
                  <a:cubicBezTo>
                    <a:pt x="16" y="13"/>
                    <a:pt x="16" y="11"/>
                    <a:pt x="14" y="11"/>
                  </a:cubicBezTo>
                  <a:cubicBezTo>
                    <a:pt x="14" y="10"/>
                    <a:pt x="13" y="10"/>
                    <a:pt x="13" y="9"/>
                  </a:cubicBezTo>
                  <a:cubicBezTo>
                    <a:pt x="10" y="8"/>
                    <a:pt x="7" y="8"/>
                    <a:pt x="5" y="7"/>
                  </a:cubicBezTo>
                  <a:cubicBezTo>
                    <a:pt x="3" y="7"/>
                    <a:pt x="4" y="7"/>
                    <a:pt x="1" y="7"/>
                  </a:cubicBezTo>
                  <a:cubicBezTo>
                    <a:pt x="1" y="5"/>
                    <a:pt x="1" y="4"/>
                    <a:pt x="0" y="4"/>
                  </a:cubicBezTo>
                  <a:cubicBezTo>
                    <a:pt x="1" y="2"/>
                    <a:pt x="2" y="4"/>
                    <a:pt x="2" y="4"/>
                  </a:cubicBezTo>
                  <a:cubicBezTo>
                    <a:pt x="3" y="4"/>
                    <a:pt x="4" y="3"/>
                    <a:pt x="5" y="3"/>
                  </a:cubicBezTo>
                  <a:cubicBezTo>
                    <a:pt x="6" y="3"/>
                    <a:pt x="7" y="4"/>
                    <a:pt x="8" y="4"/>
                  </a:cubicBezTo>
                  <a:cubicBezTo>
                    <a:pt x="10" y="5"/>
                    <a:pt x="10" y="3"/>
                    <a:pt x="11" y="2"/>
                  </a:cubicBezTo>
                  <a:cubicBezTo>
                    <a:pt x="12" y="1"/>
                    <a:pt x="15" y="2"/>
                    <a:pt x="16" y="0"/>
                  </a:cubicBezTo>
                  <a:cubicBezTo>
                    <a:pt x="18" y="0"/>
                    <a:pt x="17" y="1"/>
                    <a:pt x="18" y="2"/>
                  </a:cubicBezTo>
                  <a:cubicBezTo>
                    <a:pt x="19" y="2"/>
                    <a:pt x="23" y="1"/>
                    <a:pt x="23" y="4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7" y="5"/>
                    <a:pt x="29" y="4"/>
                    <a:pt x="30" y="4"/>
                  </a:cubicBezTo>
                  <a:cubicBezTo>
                    <a:pt x="30" y="5"/>
                    <a:pt x="30" y="7"/>
                    <a:pt x="32" y="6"/>
                  </a:cubicBezTo>
                  <a:cubicBezTo>
                    <a:pt x="33" y="7"/>
                    <a:pt x="33" y="7"/>
                    <a:pt x="32" y="8"/>
                  </a:cubicBezTo>
                  <a:cubicBezTo>
                    <a:pt x="33" y="8"/>
                    <a:pt x="34" y="8"/>
                    <a:pt x="34" y="7"/>
                  </a:cubicBezTo>
                  <a:cubicBezTo>
                    <a:pt x="35" y="7"/>
                    <a:pt x="34" y="8"/>
                    <a:pt x="34" y="9"/>
                  </a:cubicBezTo>
                  <a:cubicBezTo>
                    <a:pt x="35" y="10"/>
                    <a:pt x="37" y="11"/>
                    <a:pt x="38" y="11"/>
                  </a:cubicBezTo>
                  <a:cubicBezTo>
                    <a:pt x="39" y="12"/>
                    <a:pt x="41" y="13"/>
                    <a:pt x="44" y="13"/>
                  </a:cubicBezTo>
                  <a:cubicBezTo>
                    <a:pt x="44" y="15"/>
                    <a:pt x="43" y="15"/>
                    <a:pt x="43" y="16"/>
                  </a:cubicBezTo>
                  <a:cubicBezTo>
                    <a:pt x="43" y="16"/>
                    <a:pt x="44" y="16"/>
                    <a:pt x="45" y="17"/>
                  </a:cubicBezTo>
                  <a:cubicBezTo>
                    <a:pt x="45" y="17"/>
                    <a:pt x="45" y="18"/>
                    <a:pt x="45" y="18"/>
                  </a:cubicBezTo>
                  <a:cubicBezTo>
                    <a:pt x="46" y="19"/>
                    <a:pt x="47" y="20"/>
                    <a:pt x="48" y="21"/>
                  </a:cubicBezTo>
                  <a:cubicBezTo>
                    <a:pt x="49" y="22"/>
                    <a:pt x="49" y="24"/>
                    <a:pt x="51" y="25"/>
                  </a:cubicBezTo>
                  <a:cubicBezTo>
                    <a:pt x="50" y="26"/>
                    <a:pt x="47" y="25"/>
                    <a:pt x="46" y="25"/>
                  </a:cubicBezTo>
                  <a:cubicBezTo>
                    <a:pt x="45" y="24"/>
                    <a:pt x="44" y="24"/>
                    <a:pt x="42" y="22"/>
                  </a:cubicBezTo>
                  <a:cubicBezTo>
                    <a:pt x="42" y="21"/>
                    <a:pt x="41" y="21"/>
                    <a:pt x="41" y="20"/>
                  </a:cubicBezTo>
                  <a:cubicBezTo>
                    <a:pt x="40" y="20"/>
                    <a:pt x="40" y="21"/>
                    <a:pt x="40" y="20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6" y="17"/>
                    <a:pt x="34" y="18"/>
                    <a:pt x="32" y="17"/>
                  </a:cubicBezTo>
                  <a:cubicBezTo>
                    <a:pt x="31" y="18"/>
                    <a:pt x="30" y="21"/>
                    <a:pt x="30" y="23"/>
                  </a:cubicBezTo>
                  <a:cubicBezTo>
                    <a:pt x="29" y="22"/>
                    <a:pt x="27" y="23"/>
                    <a:pt x="25" y="22"/>
                  </a:cubicBezTo>
                  <a:cubicBezTo>
                    <a:pt x="25" y="21"/>
                    <a:pt x="26" y="20"/>
                    <a:pt x="23" y="21"/>
                  </a:cubicBezTo>
                  <a:cubicBezTo>
                    <a:pt x="25" y="18"/>
                    <a:pt x="20" y="20"/>
                    <a:pt x="21" y="18"/>
                  </a:cubicBezTo>
                  <a:cubicBezTo>
                    <a:pt x="19" y="18"/>
                    <a:pt x="17" y="18"/>
                    <a:pt x="18" y="20"/>
                  </a:cubicBezTo>
                  <a:cubicBezTo>
                    <a:pt x="17" y="20"/>
                    <a:pt x="17" y="19"/>
                    <a:pt x="16" y="19"/>
                  </a:cubicBezTo>
                  <a:cubicBezTo>
                    <a:pt x="16" y="18"/>
                    <a:pt x="17" y="18"/>
                    <a:pt x="18" y="17"/>
                  </a:cubicBezTo>
                  <a:cubicBezTo>
                    <a:pt x="19" y="16"/>
                    <a:pt x="20" y="16"/>
                    <a:pt x="19" y="14"/>
                  </a:cubicBezTo>
                  <a:cubicBezTo>
                    <a:pt x="19" y="14"/>
                    <a:pt x="18" y="16"/>
                    <a:pt x="18" y="16"/>
                  </a:cubicBezTo>
                  <a:cubicBezTo>
                    <a:pt x="17" y="15"/>
                    <a:pt x="18" y="11"/>
                    <a:pt x="17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3"/>
            <p:cNvSpPr/>
            <p:nvPr/>
          </p:nvSpPr>
          <p:spPr bwMode="auto">
            <a:xfrm>
              <a:off x="5262109" y="2365327"/>
              <a:ext cx="19412" cy="14844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2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5" y="4"/>
                    <a:pt x="1" y="2"/>
                    <a:pt x="0" y="2"/>
                  </a:cubicBezTo>
                  <a:cubicBezTo>
                    <a:pt x="0" y="1"/>
                    <a:pt x="4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74"/>
            <p:cNvSpPr/>
            <p:nvPr/>
          </p:nvSpPr>
          <p:spPr bwMode="auto">
            <a:xfrm>
              <a:off x="5236987" y="2368752"/>
              <a:ext cx="11419" cy="7993"/>
            </a:xfrm>
            <a:custGeom>
              <a:avLst/>
              <a:gdLst>
                <a:gd name="T0" fmla="*/ 0 w 3"/>
                <a:gd name="T1" fmla="*/ 1 h 2"/>
                <a:gd name="T2" fmla="*/ 2 w 3"/>
                <a:gd name="T3" fmla="*/ 2 h 2"/>
                <a:gd name="T4" fmla="*/ 1 w 3"/>
                <a:gd name="T5" fmla="*/ 2 h 2"/>
                <a:gd name="T6" fmla="*/ 0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0"/>
                    <a:pt x="3" y="0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75"/>
            <p:cNvSpPr/>
            <p:nvPr/>
          </p:nvSpPr>
          <p:spPr bwMode="auto">
            <a:xfrm>
              <a:off x="5480214" y="2384738"/>
              <a:ext cx="37683" cy="25120"/>
            </a:xfrm>
            <a:custGeom>
              <a:avLst/>
              <a:gdLst>
                <a:gd name="T0" fmla="*/ 8 w 10"/>
                <a:gd name="T1" fmla="*/ 0 h 7"/>
                <a:gd name="T2" fmla="*/ 10 w 10"/>
                <a:gd name="T3" fmla="*/ 0 h 7"/>
                <a:gd name="T4" fmla="*/ 10 w 10"/>
                <a:gd name="T5" fmla="*/ 2 h 7"/>
                <a:gd name="T6" fmla="*/ 8 w 10"/>
                <a:gd name="T7" fmla="*/ 3 h 7"/>
                <a:gd name="T8" fmla="*/ 8 w 10"/>
                <a:gd name="T9" fmla="*/ 5 h 7"/>
                <a:gd name="T10" fmla="*/ 7 w 10"/>
                <a:gd name="T11" fmla="*/ 5 h 7"/>
                <a:gd name="T12" fmla="*/ 1 w 10"/>
                <a:gd name="T13" fmla="*/ 3 h 7"/>
                <a:gd name="T14" fmla="*/ 8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8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9" y="3"/>
                    <a:pt x="8" y="2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5" y="5"/>
                    <a:pt x="0" y="7"/>
                    <a:pt x="1" y="3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76"/>
            <p:cNvSpPr/>
            <p:nvPr/>
          </p:nvSpPr>
          <p:spPr bwMode="auto">
            <a:xfrm>
              <a:off x="5142208" y="2425844"/>
              <a:ext cx="18271" cy="11418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2 h 3"/>
                <a:gd name="T4" fmla="*/ 5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4" y="1"/>
                    <a:pt x="3" y="3"/>
                    <a:pt x="0" y="2"/>
                  </a:cubicBezTo>
                  <a:cubicBezTo>
                    <a:pt x="0" y="0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77"/>
            <p:cNvSpPr/>
            <p:nvPr/>
          </p:nvSpPr>
          <p:spPr bwMode="auto">
            <a:xfrm>
              <a:off x="5171898" y="2425844"/>
              <a:ext cx="23981" cy="5710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1 h 2"/>
                <a:gd name="T4" fmla="*/ 6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5" y="2"/>
                    <a:pt x="2" y="1"/>
                    <a:pt x="0" y="1"/>
                  </a:cubicBezTo>
                  <a:cubicBezTo>
                    <a:pt x="1" y="0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78"/>
            <p:cNvSpPr/>
            <p:nvPr/>
          </p:nvSpPr>
          <p:spPr bwMode="auto">
            <a:xfrm>
              <a:off x="5210723" y="2425844"/>
              <a:ext cx="37683" cy="21695"/>
            </a:xfrm>
            <a:custGeom>
              <a:avLst/>
              <a:gdLst>
                <a:gd name="T0" fmla="*/ 9 w 10"/>
                <a:gd name="T1" fmla="*/ 0 h 6"/>
                <a:gd name="T2" fmla="*/ 9 w 10"/>
                <a:gd name="T3" fmla="*/ 3 h 6"/>
                <a:gd name="T4" fmla="*/ 7 w 10"/>
                <a:gd name="T5" fmla="*/ 3 h 6"/>
                <a:gd name="T6" fmla="*/ 1 w 10"/>
                <a:gd name="T7" fmla="*/ 6 h 6"/>
                <a:gd name="T8" fmla="*/ 3 w 10"/>
                <a:gd name="T9" fmla="*/ 4 h 6"/>
                <a:gd name="T10" fmla="*/ 5 w 10"/>
                <a:gd name="T11" fmla="*/ 2 h 6"/>
                <a:gd name="T12" fmla="*/ 6 w 10"/>
                <a:gd name="T13" fmla="*/ 1 h 6"/>
                <a:gd name="T14" fmla="*/ 9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10" y="1"/>
                    <a:pt x="9" y="2"/>
                    <a:pt x="9" y="3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6" y="4"/>
                    <a:pt x="4" y="6"/>
                    <a:pt x="1" y="6"/>
                  </a:cubicBezTo>
                  <a:cubicBezTo>
                    <a:pt x="0" y="4"/>
                    <a:pt x="3" y="4"/>
                    <a:pt x="3" y="4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8" y="1"/>
                    <a:pt x="8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79"/>
            <p:cNvSpPr/>
            <p:nvPr/>
          </p:nvSpPr>
          <p:spPr bwMode="auto">
            <a:xfrm>
              <a:off x="5738286" y="2720438"/>
              <a:ext cx="19413" cy="27404"/>
            </a:xfrm>
            <a:custGeom>
              <a:avLst/>
              <a:gdLst>
                <a:gd name="T0" fmla="*/ 1 w 5"/>
                <a:gd name="T1" fmla="*/ 0 h 7"/>
                <a:gd name="T2" fmla="*/ 2 w 5"/>
                <a:gd name="T3" fmla="*/ 2 h 7"/>
                <a:gd name="T4" fmla="*/ 4 w 5"/>
                <a:gd name="T5" fmla="*/ 4 h 7"/>
                <a:gd name="T6" fmla="*/ 5 w 5"/>
                <a:gd name="T7" fmla="*/ 7 h 7"/>
                <a:gd name="T8" fmla="*/ 3 w 5"/>
                <a:gd name="T9" fmla="*/ 7 h 7"/>
                <a:gd name="T10" fmla="*/ 0 w 5"/>
                <a:gd name="T11" fmla="*/ 2 h 7"/>
                <a:gd name="T12" fmla="*/ 1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3"/>
                    <a:pt x="5" y="3"/>
                    <a:pt x="4" y="4"/>
                  </a:cubicBezTo>
                  <a:cubicBezTo>
                    <a:pt x="3" y="5"/>
                    <a:pt x="5" y="4"/>
                    <a:pt x="5" y="7"/>
                  </a:cubicBezTo>
                  <a:cubicBezTo>
                    <a:pt x="3" y="7"/>
                    <a:pt x="3" y="6"/>
                    <a:pt x="3" y="7"/>
                  </a:cubicBezTo>
                  <a:cubicBezTo>
                    <a:pt x="2" y="6"/>
                    <a:pt x="1" y="3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0"/>
            <p:cNvSpPr/>
            <p:nvPr/>
          </p:nvSpPr>
          <p:spPr bwMode="auto">
            <a:xfrm>
              <a:off x="5746280" y="2743275"/>
              <a:ext cx="42250" cy="60518"/>
            </a:xfrm>
            <a:custGeom>
              <a:avLst/>
              <a:gdLst>
                <a:gd name="T0" fmla="*/ 3 w 11"/>
                <a:gd name="T1" fmla="*/ 1 h 16"/>
                <a:gd name="T2" fmla="*/ 4 w 11"/>
                <a:gd name="T3" fmla="*/ 1 h 16"/>
                <a:gd name="T4" fmla="*/ 5 w 11"/>
                <a:gd name="T5" fmla="*/ 1 h 16"/>
                <a:gd name="T6" fmla="*/ 11 w 11"/>
                <a:gd name="T7" fmla="*/ 4 h 16"/>
                <a:gd name="T8" fmla="*/ 11 w 11"/>
                <a:gd name="T9" fmla="*/ 8 h 16"/>
                <a:gd name="T10" fmla="*/ 9 w 11"/>
                <a:gd name="T11" fmla="*/ 8 h 16"/>
                <a:gd name="T12" fmla="*/ 8 w 11"/>
                <a:gd name="T13" fmla="*/ 9 h 16"/>
                <a:gd name="T14" fmla="*/ 8 w 11"/>
                <a:gd name="T15" fmla="*/ 13 h 16"/>
                <a:gd name="T16" fmla="*/ 7 w 11"/>
                <a:gd name="T17" fmla="*/ 14 h 16"/>
                <a:gd name="T18" fmla="*/ 3 w 11"/>
                <a:gd name="T19" fmla="*/ 15 h 16"/>
                <a:gd name="T20" fmla="*/ 3 w 11"/>
                <a:gd name="T21" fmla="*/ 13 h 16"/>
                <a:gd name="T22" fmla="*/ 4 w 11"/>
                <a:gd name="T23" fmla="*/ 12 h 16"/>
                <a:gd name="T24" fmla="*/ 0 w 11"/>
                <a:gd name="T25" fmla="*/ 10 h 16"/>
                <a:gd name="T26" fmla="*/ 3 w 11"/>
                <a:gd name="T27" fmla="*/ 7 h 16"/>
                <a:gd name="T28" fmla="*/ 3 w 11"/>
                <a:gd name="T2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3" y="1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4" y="3"/>
                    <a:pt x="6" y="1"/>
                    <a:pt x="5" y="1"/>
                  </a:cubicBezTo>
                  <a:cubicBezTo>
                    <a:pt x="8" y="2"/>
                    <a:pt x="7" y="5"/>
                    <a:pt x="11" y="4"/>
                  </a:cubicBezTo>
                  <a:cubicBezTo>
                    <a:pt x="11" y="5"/>
                    <a:pt x="11" y="6"/>
                    <a:pt x="11" y="8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9" y="8"/>
                    <a:pt x="9" y="9"/>
                    <a:pt x="8" y="9"/>
                  </a:cubicBezTo>
                  <a:cubicBezTo>
                    <a:pt x="10" y="11"/>
                    <a:pt x="8" y="11"/>
                    <a:pt x="8" y="13"/>
                  </a:cubicBezTo>
                  <a:cubicBezTo>
                    <a:pt x="7" y="14"/>
                    <a:pt x="5" y="14"/>
                    <a:pt x="7" y="14"/>
                  </a:cubicBezTo>
                  <a:cubicBezTo>
                    <a:pt x="7" y="16"/>
                    <a:pt x="4" y="15"/>
                    <a:pt x="3" y="15"/>
                  </a:cubicBezTo>
                  <a:cubicBezTo>
                    <a:pt x="4" y="14"/>
                    <a:pt x="3" y="14"/>
                    <a:pt x="3" y="13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3" y="11"/>
                    <a:pt x="3" y="9"/>
                    <a:pt x="0" y="10"/>
                  </a:cubicBezTo>
                  <a:cubicBezTo>
                    <a:pt x="0" y="8"/>
                    <a:pt x="2" y="8"/>
                    <a:pt x="3" y="7"/>
                  </a:cubicBezTo>
                  <a:cubicBezTo>
                    <a:pt x="3" y="3"/>
                    <a:pt x="3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1"/>
            <p:cNvSpPr/>
            <p:nvPr/>
          </p:nvSpPr>
          <p:spPr bwMode="auto">
            <a:xfrm>
              <a:off x="5441389" y="2792374"/>
              <a:ext cx="35400" cy="37680"/>
            </a:xfrm>
            <a:custGeom>
              <a:avLst/>
              <a:gdLst>
                <a:gd name="T0" fmla="*/ 9 w 9"/>
                <a:gd name="T1" fmla="*/ 1 h 10"/>
                <a:gd name="T2" fmla="*/ 9 w 9"/>
                <a:gd name="T3" fmla="*/ 5 h 10"/>
                <a:gd name="T4" fmla="*/ 8 w 9"/>
                <a:gd name="T5" fmla="*/ 4 h 10"/>
                <a:gd name="T6" fmla="*/ 7 w 9"/>
                <a:gd name="T7" fmla="*/ 4 h 10"/>
                <a:gd name="T8" fmla="*/ 7 w 9"/>
                <a:gd name="T9" fmla="*/ 8 h 10"/>
                <a:gd name="T10" fmla="*/ 6 w 9"/>
                <a:gd name="T11" fmla="*/ 8 h 10"/>
                <a:gd name="T12" fmla="*/ 6 w 9"/>
                <a:gd name="T13" fmla="*/ 9 h 10"/>
                <a:gd name="T14" fmla="*/ 4 w 9"/>
                <a:gd name="T15" fmla="*/ 10 h 10"/>
                <a:gd name="T16" fmla="*/ 2 w 9"/>
                <a:gd name="T17" fmla="*/ 8 h 10"/>
                <a:gd name="T18" fmla="*/ 1 w 9"/>
                <a:gd name="T19" fmla="*/ 7 h 10"/>
                <a:gd name="T20" fmla="*/ 0 w 9"/>
                <a:gd name="T21" fmla="*/ 3 h 10"/>
                <a:gd name="T22" fmla="*/ 5 w 9"/>
                <a:gd name="T23" fmla="*/ 1 h 10"/>
                <a:gd name="T24" fmla="*/ 9 w 9"/>
                <a:gd name="T2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0">
                  <a:moveTo>
                    <a:pt x="9" y="1"/>
                  </a:moveTo>
                  <a:cubicBezTo>
                    <a:pt x="8" y="2"/>
                    <a:pt x="9" y="3"/>
                    <a:pt x="9" y="5"/>
                  </a:cubicBezTo>
                  <a:cubicBezTo>
                    <a:pt x="9" y="5"/>
                    <a:pt x="8" y="4"/>
                    <a:pt x="8" y="4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7" y="5"/>
                    <a:pt x="8" y="7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5" y="10"/>
                    <a:pt x="4" y="9"/>
                    <a:pt x="4" y="10"/>
                  </a:cubicBezTo>
                  <a:cubicBezTo>
                    <a:pt x="3" y="10"/>
                    <a:pt x="3" y="9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0" y="6"/>
                    <a:pt x="1" y="4"/>
                    <a:pt x="0" y="3"/>
                  </a:cubicBezTo>
                  <a:cubicBezTo>
                    <a:pt x="0" y="2"/>
                    <a:pt x="3" y="2"/>
                    <a:pt x="5" y="1"/>
                  </a:cubicBezTo>
                  <a:cubicBezTo>
                    <a:pt x="6" y="1"/>
                    <a:pt x="7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2"/>
            <p:cNvSpPr/>
            <p:nvPr/>
          </p:nvSpPr>
          <p:spPr bwMode="auto">
            <a:xfrm>
              <a:off x="3125591" y="1128717"/>
              <a:ext cx="641755" cy="479572"/>
            </a:xfrm>
            <a:custGeom>
              <a:avLst/>
              <a:gdLst>
                <a:gd name="T0" fmla="*/ 121 w 171"/>
                <a:gd name="T1" fmla="*/ 14 h 128"/>
                <a:gd name="T2" fmla="*/ 128 w 171"/>
                <a:gd name="T3" fmla="*/ 15 h 128"/>
                <a:gd name="T4" fmla="*/ 138 w 171"/>
                <a:gd name="T5" fmla="*/ 13 h 128"/>
                <a:gd name="T6" fmla="*/ 143 w 171"/>
                <a:gd name="T7" fmla="*/ 14 h 128"/>
                <a:gd name="T8" fmla="*/ 143 w 171"/>
                <a:gd name="T9" fmla="*/ 16 h 128"/>
                <a:gd name="T10" fmla="*/ 161 w 171"/>
                <a:gd name="T11" fmla="*/ 12 h 128"/>
                <a:gd name="T12" fmla="*/ 171 w 171"/>
                <a:gd name="T13" fmla="*/ 14 h 128"/>
                <a:gd name="T14" fmla="*/ 158 w 171"/>
                <a:gd name="T15" fmla="*/ 21 h 128"/>
                <a:gd name="T16" fmla="*/ 155 w 171"/>
                <a:gd name="T17" fmla="*/ 26 h 128"/>
                <a:gd name="T18" fmla="*/ 148 w 171"/>
                <a:gd name="T19" fmla="*/ 33 h 128"/>
                <a:gd name="T20" fmla="*/ 150 w 171"/>
                <a:gd name="T21" fmla="*/ 39 h 128"/>
                <a:gd name="T22" fmla="*/ 146 w 171"/>
                <a:gd name="T23" fmla="*/ 45 h 128"/>
                <a:gd name="T24" fmla="*/ 150 w 171"/>
                <a:gd name="T25" fmla="*/ 53 h 128"/>
                <a:gd name="T26" fmla="*/ 146 w 171"/>
                <a:gd name="T27" fmla="*/ 60 h 128"/>
                <a:gd name="T28" fmla="*/ 141 w 171"/>
                <a:gd name="T29" fmla="*/ 65 h 128"/>
                <a:gd name="T30" fmla="*/ 148 w 171"/>
                <a:gd name="T31" fmla="*/ 78 h 128"/>
                <a:gd name="T32" fmla="*/ 137 w 171"/>
                <a:gd name="T33" fmla="*/ 76 h 128"/>
                <a:gd name="T34" fmla="*/ 137 w 171"/>
                <a:gd name="T35" fmla="*/ 80 h 128"/>
                <a:gd name="T36" fmla="*/ 132 w 171"/>
                <a:gd name="T37" fmla="*/ 87 h 128"/>
                <a:gd name="T38" fmla="*/ 121 w 171"/>
                <a:gd name="T39" fmla="*/ 90 h 128"/>
                <a:gd name="T40" fmla="*/ 115 w 171"/>
                <a:gd name="T41" fmla="*/ 94 h 128"/>
                <a:gd name="T42" fmla="*/ 111 w 171"/>
                <a:gd name="T43" fmla="*/ 98 h 128"/>
                <a:gd name="T44" fmla="*/ 96 w 171"/>
                <a:gd name="T45" fmla="*/ 102 h 128"/>
                <a:gd name="T46" fmla="*/ 92 w 171"/>
                <a:gd name="T47" fmla="*/ 108 h 128"/>
                <a:gd name="T48" fmla="*/ 88 w 171"/>
                <a:gd name="T49" fmla="*/ 114 h 128"/>
                <a:gd name="T50" fmla="*/ 86 w 171"/>
                <a:gd name="T51" fmla="*/ 119 h 128"/>
                <a:gd name="T52" fmla="*/ 77 w 171"/>
                <a:gd name="T53" fmla="*/ 125 h 128"/>
                <a:gd name="T54" fmla="*/ 68 w 171"/>
                <a:gd name="T55" fmla="*/ 120 h 128"/>
                <a:gd name="T56" fmla="*/ 62 w 171"/>
                <a:gd name="T57" fmla="*/ 113 h 128"/>
                <a:gd name="T58" fmla="*/ 59 w 171"/>
                <a:gd name="T59" fmla="*/ 108 h 128"/>
                <a:gd name="T60" fmla="*/ 56 w 171"/>
                <a:gd name="T61" fmla="*/ 98 h 128"/>
                <a:gd name="T62" fmla="*/ 57 w 171"/>
                <a:gd name="T63" fmla="*/ 94 h 128"/>
                <a:gd name="T64" fmla="*/ 62 w 171"/>
                <a:gd name="T65" fmla="*/ 89 h 128"/>
                <a:gd name="T66" fmla="*/ 59 w 171"/>
                <a:gd name="T67" fmla="*/ 82 h 128"/>
                <a:gd name="T68" fmla="*/ 61 w 171"/>
                <a:gd name="T69" fmla="*/ 76 h 128"/>
                <a:gd name="T70" fmla="*/ 54 w 171"/>
                <a:gd name="T71" fmla="*/ 74 h 128"/>
                <a:gd name="T72" fmla="*/ 49 w 171"/>
                <a:gd name="T73" fmla="*/ 65 h 128"/>
                <a:gd name="T74" fmla="*/ 44 w 171"/>
                <a:gd name="T75" fmla="*/ 55 h 128"/>
                <a:gd name="T76" fmla="*/ 32 w 171"/>
                <a:gd name="T77" fmla="*/ 49 h 128"/>
                <a:gd name="T78" fmla="*/ 14 w 171"/>
                <a:gd name="T79" fmla="*/ 50 h 128"/>
                <a:gd name="T80" fmla="*/ 14 w 171"/>
                <a:gd name="T81" fmla="*/ 46 h 128"/>
                <a:gd name="T82" fmla="*/ 7 w 171"/>
                <a:gd name="T83" fmla="*/ 39 h 128"/>
                <a:gd name="T84" fmla="*/ 11 w 171"/>
                <a:gd name="T85" fmla="*/ 33 h 128"/>
                <a:gd name="T86" fmla="*/ 19 w 171"/>
                <a:gd name="T87" fmla="*/ 30 h 128"/>
                <a:gd name="T88" fmla="*/ 20 w 171"/>
                <a:gd name="T89" fmla="*/ 26 h 128"/>
                <a:gd name="T90" fmla="*/ 18 w 171"/>
                <a:gd name="T91" fmla="*/ 23 h 128"/>
                <a:gd name="T92" fmla="*/ 25 w 171"/>
                <a:gd name="T93" fmla="*/ 21 h 128"/>
                <a:gd name="T94" fmla="*/ 32 w 171"/>
                <a:gd name="T95" fmla="*/ 14 h 128"/>
                <a:gd name="T96" fmla="*/ 52 w 171"/>
                <a:gd name="T97" fmla="*/ 11 h 128"/>
                <a:gd name="T98" fmla="*/ 62 w 171"/>
                <a:gd name="T99" fmla="*/ 14 h 128"/>
                <a:gd name="T100" fmla="*/ 71 w 171"/>
                <a:gd name="T101" fmla="*/ 9 h 128"/>
                <a:gd name="T102" fmla="*/ 79 w 171"/>
                <a:gd name="T103" fmla="*/ 10 h 128"/>
                <a:gd name="T104" fmla="*/ 82 w 171"/>
                <a:gd name="T105" fmla="*/ 5 h 128"/>
                <a:gd name="T106" fmla="*/ 98 w 171"/>
                <a:gd name="T107" fmla="*/ 1 h 128"/>
                <a:gd name="T108" fmla="*/ 121 w 171"/>
                <a:gd name="T109" fmla="*/ 1 h 128"/>
                <a:gd name="T110" fmla="*/ 137 w 171"/>
                <a:gd name="T111" fmla="*/ 6 h 128"/>
                <a:gd name="T112" fmla="*/ 143 w 171"/>
                <a:gd name="T113" fmla="*/ 10 h 128"/>
                <a:gd name="T114" fmla="*/ 119 w 171"/>
                <a:gd name="T115" fmla="*/ 1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1" h="128">
                  <a:moveTo>
                    <a:pt x="116" y="13"/>
                  </a:moveTo>
                  <a:cubicBezTo>
                    <a:pt x="116" y="14"/>
                    <a:pt x="117" y="14"/>
                    <a:pt x="117" y="14"/>
                  </a:cubicBezTo>
                  <a:cubicBezTo>
                    <a:pt x="118" y="15"/>
                    <a:pt x="119" y="14"/>
                    <a:pt x="119" y="14"/>
                  </a:cubicBezTo>
                  <a:cubicBezTo>
                    <a:pt x="120" y="14"/>
                    <a:pt x="120" y="15"/>
                    <a:pt x="121" y="14"/>
                  </a:cubicBezTo>
                  <a:cubicBezTo>
                    <a:pt x="122" y="14"/>
                    <a:pt x="122" y="14"/>
                    <a:pt x="123" y="14"/>
                  </a:cubicBezTo>
                  <a:cubicBezTo>
                    <a:pt x="123" y="14"/>
                    <a:pt x="124" y="14"/>
                    <a:pt x="125" y="14"/>
                  </a:cubicBezTo>
                  <a:cubicBezTo>
                    <a:pt x="127" y="13"/>
                    <a:pt x="130" y="12"/>
                    <a:pt x="132" y="13"/>
                  </a:cubicBezTo>
                  <a:cubicBezTo>
                    <a:pt x="132" y="15"/>
                    <a:pt x="129" y="14"/>
                    <a:pt x="128" y="15"/>
                  </a:cubicBezTo>
                  <a:cubicBezTo>
                    <a:pt x="128" y="17"/>
                    <a:pt x="130" y="15"/>
                    <a:pt x="130" y="15"/>
                  </a:cubicBezTo>
                  <a:cubicBezTo>
                    <a:pt x="131" y="15"/>
                    <a:pt x="131" y="16"/>
                    <a:pt x="133" y="15"/>
                  </a:cubicBezTo>
                  <a:cubicBezTo>
                    <a:pt x="133" y="15"/>
                    <a:pt x="134" y="15"/>
                    <a:pt x="134" y="14"/>
                  </a:cubicBezTo>
                  <a:cubicBezTo>
                    <a:pt x="135" y="14"/>
                    <a:pt x="138" y="13"/>
                    <a:pt x="138" y="13"/>
                  </a:cubicBezTo>
                  <a:cubicBezTo>
                    <a:pt x="139" y="15"/>
                    <a:pt x="137" y="12"/>
                    <a:pt x="139" y="12"/>
                  </a:cubicBezTo>
                  <a:cubicBezTo>
                    <a:pt x="139" y="12"/>
                    <a:pt x="141" y="13"/>
                    <a:pt x="141" y="12"/>
                  </a:cubicBezTo>
                  <a:cubicBezTo>
                    <a:pt x="141" y="12"/>
                    <a:pt x="142" y="11"/>
                    <a:pt x="144" y="12"/>
                  </a:cubicBezTo>
                  <a:cubicBezTo>
                    <a:pt x="144" y="13"/>
                    <a:pt x="144" y="14"/>
                    <a:pt x="143" y="14"/>
                  </a:cubicBezTo>
                  <a:cubicBezTo>
                    <a:pt x="143" y="14"/>
                    <a:pt x="142" y="15"/>
                    <a:pt x="142" y="15"/>
                  </a:cubicBezTo>
                  <a:cubicBezTo>
                    <a:pt x="141" y="16"/>
                    <a:pt x="141" y="17"/>
                    <a:pt x="139" y="17"/>
                  </a:cubicBezTo>
                  <a:cubicBezTo>
                    <a:pt x="140" y="19"/>
                    <a:pt x="141" y="17"/>
                    <a:pt x="142" y="17"/>
                  </a:cubicBezTo>
                  <a:cubicBezTo>
                    <a:pt x="143" y="17"/>
                    <a:pt x="142" y="16"/>
                    <a:pt x="143" y="16"/>
                  </a:cubicBezTo>
                  <a:cubicBezTo>
                    <a:pt x="144" y="15"/>
                    <a:pt x="146" y="16"/>
                    <a:pt x="146" y="14"/>
                  </a:cubicBezTo>
                  <a:cubicBezTo>
                    <a:pt x="148" y="17"/>
                    <a:pt x="152" y="13"/>
                    <a:pt x="153" y="15"/>
                  </a:cubicBezTo>
                  <a:cubicBezTo>
                    <a:pt x="154" y="14"/>
                    <a:pt x="155" y="14"/>
                    <a:pt x="155" y="13"/>
                  </a:cubicBezTo>
                  <a:cubicBezTo>
                    <a:pt x="157" y="14"/>
                    <a:pt x="159" y="12"/>
                    <a:pt x="161" y="12"/>
                  </a:cubicBezTo>
                  <a:cubicBezTo>
                    <a:pt x="161" y="12"/>
                    <a:pt x="161" y="13"/>
                    <a:pt x="162" y="13"/>
                  </a:cubicBezTo>
                  <a:cubicBezTo>
                    <a:pt x="162" y="13"/>
                    <a:pt x="165" y="13"/>
                    <a:pt x="165" y="13"/>
                  </a:cubicBezTo>
                  <a:cubicBezTo>
                    <a:pt x="166" y="14"/>
                    <a:pt x="165" y="13"/>
                    <a:pt x="166" y="13"/>
                  </a:cubicBezTo>
                  <a:cubicBezTo>
                    <a:pt x="168" y="13"/>
                    <a:pt x="169" y="15"/>
                    <a:pt x="171" y="14"/>
                  </a:cubicBezTo>
                  <a:cubicBezTo>
                    <a:pt x="171" y="16"/>
                    <a:pt x="170" y="15"/>
                    <a:pt x="169" y="16"/>
                  </a:cubicBezTo>
                  <a:cubicBezTo>
                    <a:pt x="169" y="16"/>
                    <a:pt x="168" y="17"/>
                    <a:pt x="168" y="17"/>
                  </a:cubicBezTo>
                  <a:cubicBezTo>
                    <a:pt x="166" y="18"/>
                    <a:pt x="163" y="18"/>
                    <a:pt x="163" y="20"/>
                  </a:cubicBezTo>
                  <a:cubicBezTo>
                    <a:pt x="161" y="20"/>
                    <a:pt x="159" y="20"/>
                    <a:pt x="158" y="21"/>
                  </a:cubicBezTo>
                  <a:cubicBezTo>
                    <a:pt x="159" y="22"/>
                    <a:pt x="160" y="22"/>
                    <a:pt x="157" y="22"/>
                  </a:cubicBezTo>
                  <a:cubicBezTo>
                    <a:pt x="157" y="23"/>
                    <a:pt x="159" y="23"/>
                    <a:pt x="159" y="23"/>
                  </a:cubicBezTo>
                  <a:cubicBezTo>
                    <a:pt x="158" y="25"/>
                    <a:pt x="155" y="24"/>
                    <a:pt x="155" y="27"/>
                  </a:cubicBezTo>
                  <a:cubicBezTo>
                    <a:pt x="153" y="27"/>
                    <a:pt x="155" y="26"/>
                    <a:pt x="155" y="26"/>
                  </a:cubicBezTo>
                  <a:cubicBezTo>
                    <a:pt x="154" y="25"/>
                    <a:pt x="152" y="27"/>
                    <a:pt x="151" y="27"/>
                  </a:cubicBezTo>
                  <a:cubicBezTo>
                    <a:pt x="151" y="28"/>
                    <a:pt x="152" y="28"/>
                    <a:pt x="152" y="28"/>
                  </a:cubicBezTo>
                  <a:cubicBezTo>
                    <a:pt x="151" y="29"/>
                    <a:pt x="152" y="29"/>
                    <a:pt x="151" y="31"/>
                  </a:cubicBezTo>
                  <a:cubicBezTo>
                    <a:pt x="151" y="32"/>
                    <a:pt x="149" y="32"/>
                    <a:pt x="148" y="33"/>
                  </a:cubicBezTo>
                  <a:cubicBezTo>
                    <a:pt x="148" y="33"/>
                    <a:pt x="149" y="34"/>
                    <a:pt x="148" y="35"/>
                  </a:cubicBezTo>
                  <a:cubicBezTo>
                    <a:pt x="148" y="35"/>
                    <a:pt x="146" y="35"/>
                    <a:pt x="146" y="35"/>
                  </a:cubicBezTo>
                  <a:cubicBezTo>
                    <a:pt x="146" y="36"/>
                    <a:pt x="147" y="36"/>
                    <a:pt x="147" y="37"/>
                  </a:cubicBezTo>
                  <a:cubicBezTo>
                    <a:pt x="147" y="39"/>
                    <a:pt x="149" y="38"/>
                    <a:pt x="150" y="39"/>
                  </a:cubicBezTo>
                  <a:cubicBezTo>
                    <a:pt x="150" y="39"/>
                    <a:pt x="149" y="40"/>
                    <a:pt x="150" y="40"/>
                  </a:cubicBezTo>
                  <a:cubicBezTo>
                    <a:pt x="150" y="41"/>
                    <a:pt x="151" y="40"/>
                    <a:pt x="152" y="41"/>
                  </a:cubicBezTo>
                  <a:cubicBezTo>
                    <a:pt x="152" y="42"/>
                    <a:pt x="153" y="42"/>
                    <a:pt x="152" y="44"/>
                  </a:cubicBezTo>
                  <a:cubicBezTo>
                    <a:pt x="150" y="44"/>
                    <a:pt x="148" y="44"/>
                    <a:pt x="146" y="45"/>
                  </a:cubicBezTo>
                  <a:cubicBezTo>
                    <a:pt x="147" y="47"/>
                    <a:pt x="149" y="49"/>
                    <a:pt x="152" y="49"/>
                  </a:cubicBezTo>
                  <a:cubicBezTo>
                    <a:pt x="152" y="50"/>
                    <a:pt x="153" y="50"/>
                    <a:pt x="154" y="50"/>
                  </a:cubicBezTo>
                  <a:cubicBezTo>
                    <a:pt x="154" y="51"/>
                    <a:pt x="153" y="51"/>
                    <a:pt x="152" y="52"/>
                  </a:cubicBezTo>
                  <a:cubicBezTo>
                    <a:pt x="152" y="53"/>
                    <a:pt x="151" y="53"/>
                    <a:pt x="150" y="53"/>
                  </a:cubicBezTo>
                  <a:cubicBezTo>
                    <a:pt x="150" y="56"/>
                    <a:pt x="153" y="54"/>
                    <a:pt x="152" y="57"/>
                  </a:cubicBezTo>
                  <a:cubicBezTo>
                    <a:pt x="151" y="57"/>
                    <a:pt x="151" y="58"/>
                    <a:pt x="152" y="58"/>
                  </a:cubicBezTo>
                  <a:cubicBezTo>
                    <a:pt x="151" y="60"/>
                    <a:pt x="150" y="57"/>
                    <a:pt x="148" y="58"/>
                  </a:cubicBezTo>
                  <a:cubicBezTo>
                    <a:pt x="147" y="58"/>
                    <a:pt x="148" y="60"/>
                    <a:pt x="146" y="60"/>
                  </a:cubicBezTo>
                  <a:cubicBezTo>
                    <a:pt x="146" y="61"/>
                    <a:pt x="147" y="61"/>
                    <a:pt x="148" y="62"/>
                  </a:cubicBezTo>
                  <a:cubicBezTo>
                    <a:pt x="147" y="63"/>
                    <a:pt x="146" y="62"/>
                    <a:pt x="145" y="62"/>
                  </a:cubicBezTo>
                  <a:cubicBezTo>
                    <a:pt x="143" y="63"/>
                    <a:pt x="141" y="64"/>
                    <a:pt x="139" y="65"/>
                  </a:cubicBezTo>
                  <a:cubicBezTo>
                    <a:pt x="139" y="66"/>
                    <a:pt x="141" y="65"/>
                    <a:pt x="141" y="65"/>
                  </a:cubicBezTo>
                  <a:cubicBezTo>
                    <a:pt x="142" y="66"/>
                    <a:pt x="142" y="68"/>
                    <a:pt x="144" y="67"/>
                  </a:cubicBezTo>
                  <a:cubicBezTo>
                    <a:pt x="145" y="69"/>
                    <a:pt x="143" y="69"/>
                    <a:pt x="143" y="69"/>
                  </a:cubicBezTo>
                  <a:cubicBezTo>
                    <a:pt x="142" y="70"/>
                    <a:pt x="144" y="72"/>
                    <a:pt x="142" y="73"/>
                  </a:cubicBezTo>
                  <a:cubicBezTo>
                    <a:pt x="143" y="76"/>
                    <a:pt x="148" y="75"/>
                    <a:pt x="148" y="78"/>
                  </a:cubicBezTo>
                  <a:cubicBezTo>
                    <a:pt x="147" y="78"/>
                    <a:pt x="146" y="78"/>
                    <a:pt x="146" y="77"/>
                  </a:cubicBezTo>
                  <a:cubicBezTo>
                    <a:pt x="145" y="77"/>
                    <a:pt x="145" y="78"/>
                    <a:pt x="146" y="78"/>
                  </a:cubicBezTo>
                  <a:cubicBezTo>
                    <a:pt x="144" y="80"/>
                    <a:pt x="143" y="79"/>
                    <a:pt x="139" y="79"/>
                  </a:cubicBezTo>
                  <a:cubicBezTo>
                    <a:pt x="140" y="76"/>
                    <a:pt x="136" y="79"/>
                    <a:pt x="137" y="76"/>
                  </a:cubicBezTo>
                  <a:cubicBezTo>
                    <a:pt x="135" y="76"/>
                    <a:pt x="135" y="78"/>
                    <a:pt x="133" y="77"/>
                  </a:cubicBezTo>
                  <a:cubicBezTo>
                    <a:pt x="134" y="78"/>
                    <a:pt x="134" y="78"/>
                    <a:pt x="132" y="78"/>
                  </a:cubicBezTo>
                  <a:cubicBezTo>
                    <a:pt x="132" y="79"/>
                    <a:pt x="136" y="79"/>
                    <a:pt x="133" y="80"/>
                  </a:cubicBezTo>
                  <a:cubicBezTo>
                    <a:pt x="134" y="81"/>
                    <a:pt x="135" y="80"/>
                    <a:pt x="137" y="80"/>
                  </a:cubicBezTo>
                  <a:cubicBezTo>
                    <a:pt x="138" y="81"/>
                    <a:pt x="140" y="82"/>
                    <a:pt x="142" y="81"/>
                  </a:cubicBezTo>
                  <a:cubicBezTo>
                    <a:pt x="141" y="83"/>
                    <a:pt x="139" y="85"/>
                    <a:pt x="137" y="87"/>
                  </a:cubicBezTo>
                  <a:cubicBezTo>
                    <a:pt x="136" y="86"/>
                    <a:pt x="134" y="87"/>
                    <a:pt x="133" y="87"/>
                  </a:cubicBezTo>
                  <a:cubicBezTo>
                    <a:pt x="133" y="88"/>
                    <a:pt x="132" y="87"/>
                    <a:pt x="132" y="87"/>
                  </a:cubicBezTo>
                  <a:cubicBezTo>
                    <a:pt x="131" y="88"/>
                    <a:pt x="131" y="87"/>
                    <a:pt x="130" y="87"/>
                  </a:cubicBezTo>
                  <a:cubicBezTo>
                    <a:pt x="128" y="87"/>
                    <a:pt x="127" y="89"/>
                    <a:pt x="124" y="89"/>
                  </a:cubicBezTo>
                  <a:cubicBezTo>
                    <a:pt x="123" y="89"/>
                    <a:pt x="124" y="90"/>
                    <a:pt x="124" y="90"/>
                  </a:cubicBezTo>
                  <a:cubicBezTo>
                    <a:pt x="123" y="91"/>
                    <a:pt x="123" y="90"/>
                    <a:pt x="121" y="90"/>
                  </a:cubicBezTo>
                  <a:cubicBezTo>
                    <a:pt x="121" y="91"/>
                    <a:pt x="121" y="91"/>
                    <a:pt x="122" y="91"/>
                  </a:cubicBezTo>
                  <a:cubicBezTo>
                    <a:pt x="122" y="92"/>
                    <a:pt x="117" y="92"/>
                    <a:pt x="118" y="90"/>
                  </a:cubicBezTo>
                  <a:cubicBezTo>
                    <a:pt x="117" y="91"/>
                    <a:pt x="115" y="90"/>
                    <a:pt x="115" y="91"/>
                  </a:cubicBezTo>
                  <a:cubicBezTo>
                    <a:pt x="115" y="92"/>
                    <a:pt x="115" y="93"/>
                    <a:pt x="115" y="94"/>
                  </a:cubicBezTo>
                  <a:cubicBezTo>
                    <a:pt x="115" y="94"/>
                    <a:pt x="113" y="93"/>
                    <a:pt x="113" y="94"/>
                  </a:cubicBezTo>
                  <a:cubicBezTo>
                    <a:pt x="113" y="94"/>
                    <a:pt x="114" y="95"/>
                    <a:pt x="114" y="96"/>
                  </a:cubicBezTo>
                  <a:cubicBezTo>
                    <a:pt x="113" y="97"/>
                    <a:pt x="112" y="96"/>
                    <a:pt x="111" y="96"/>
                  </a:cubicBezTo>
                  <a:cubicBezTo>
                    <a:pt x="111" y="96"/>
                    <a:pt x="111" y="97"/>
                    <a:pt x="111" y="98"/>
                  </a:cubicBezTo>
                  <a:cubicBezTo>
                    <a:pt x="111" y="98"/>
                    <a:pt x="111" y="98"/>
                    <a:pt x="110" y="98"/>
                  </a:cubicBezTo>
                  <a:cubicBezTo>
                    <a:pt x="109" y="98"/>
                    <a:pt x="110" y="99"/>
                    <a:pt x="109" y="99"/>
                  </a:cubicBezTo>
                  <a:cubicBezTo>
                    <a:pt x="108" y="100"/>
                    <a:pt x="105" y="99"/>
                    <a:pt x="106" y="101"/>
                  </a:cubicBezTo>
                  <a:cubicBezTo>
                    <a:pt x="103" y="102"/>
                    <a:pt x="100" y="102"/>
                    <a:pt x="96" y="102"/>
                  </a:cubicBezTo>
                  <a:cubicBezTo>
                    <a:pt x="95" y="103"/>
                    <a:pt x="94" y="107"/>
                    <a:pt x="92" y="105"/>
                  </a:cubicBezTo>
                  <a:cubicBezTo>
                    <a:pt x="92" y="105"/>
                    <a:pt x="93" y="106"/>
                    <a:pt x="93" y="107"/>
                  </a:cubicBezTo>
                  <a:cubicBezTo>
                    <a:pt x="93" y="107"/>
                    <a:pt x="91" y="107"/>
                    <a:pt x="91" y="107"/>
                  </a:cubicBezTo>
                  <a:cubicBezTo>
                    <a:pt x="91" y="107"/>
                    <a:pt x="92" y="108"/>
                    <a:pt x="92" y="108"/>
                  </a:cubicBezTo>
                  <a:cubicBezTo>
                    <a:pt x="92" y="108"/>
                    <a:pt x="91" y="109"/>
                    <a:pt x="91" y="109"/>
                  </a:cubicBezTo>
                  <a:cubicBezTo>
                    <a:pt x="91" y="110"/>
                    <a:pt x="89" y="111"/>
                    <a:pt x="91" y="112"/>
                  </a:cubicBezTo>
                  <a:cubicBezTo>
                    <a:pt x="91" y="113"/>
                    <a:pt x="90" y="112"/>
                    <a:pt x="89" y="112"/>
                  </a:cubicBezTo>
                  <a:cubicBezTo>
                    <a:pt x="89" y="113"/>
                    <a:pt x="88" y="114"/>
                    <a:pt x="88" y="114"/>
                  </a:cubicBezTo>
                  <a:cubicBezTo>
                    <a:pt x="88" y="114"/>
                    <a:pt x="88" y="115"/>
                    <a:pt x="88" y="115"/>
                  </a:cubicBezTo>
                  <a:cubicBezTo>
                    <a:pt x="87" y="116"/>
                    <a:pt x="88" y="117"/>
                    <a:pt x="87" y="118"/>
                  </a:cubicBezTo>
                  <a:cubicBezTo>
                    <a:pt x="87" y="118"/>
                    <a:pt x="86" y="118"/>
                    <a:pt x="86" y="118"/>
                  </a:cubicBezTo>
                  <a:cubicBezTo>
                    <a:pt x="86" y="118"/>
                    <a:pt x="86" y="119"/>
                    <a:pt x="86" y="119"/>
                  </a:cubicBezTo>
                  <a:cubicBezTo>
                    <a:pt x="87" y="121"/>
                    <a:pt x="86" y="121"/>
                    <a:pt x="86" y="122"/>
                  </a:cubicBezTo>
                  <a:cubicBezTo>
                    <a:pt x="86" y="122"/>
                    <a:pt x="86" y="123"/>
                    <a:pt x="86" y="123"/>
                  </a:cubicBezTo>
                  <a:cubicBezTo>
                    <a:pt x="86" y="125"/>
                    <a:pt x="84" y="126"/>
                    <a:pt x="82" y="128"/>
                  </a:cubicBezTo>
                  <a:cubicBezTo>
                    <a:pt x="80" y="127"/>
                    <a:pt x="79" y="126"/>
                    <a:pt x="77" y="125"/>
                  </a:cubicBezTo>
                  <a:cubicBezTo>
                    <a:pt x="75" y="128"/>
                    <a:pt x="71" y="123"/>
                    <a:pt x="72" y="124"/>
                  </a:cubicBezTo>
                  <a:cubicBezTo>
                    <a:pt x="71" y="123"/>
                    <a:pt x="71" y="125"/>
                    <a:pt x="71" y="125"/>
                  </a:cubicBezTo>
                  <a:cubicBezTo>
                    <a:pt x="70" y="125"/>
                    <a:pt x="70" y="124"/>
                    <a:pt x="70" y="123"/>
                  </a:cubicBezTo>
                  <a:cubicBezTo>
                    <a:pt x="69" y="122"/>
                    <a:pt x="67" y="122"/>
                    <a:pt x="68" y="120"/>
                  </a:cubicBezTo>
                  <a:cubicBezTo>
                    <a:pt x="67" y="119"/>
                    <a:pt x="66" y="119"/>
                    <a:pt x="65" y="118"/>
                  </a:cubicBezTo>
                  <a:cubicBezTo>
                    <a:pt x="65" y="117"/>
                    <a:pt x="66" y="117"/>
                    <a:pt x="66" y="117"/>
                  </a:cubicBezTo>
                  <a:cubicBezTo>
                    <a:pt x="66" y="116"/>
                    <a:pt x="64" y="116"/>
                    <a:pt x="64" y="115"/>
                  </a:cubicBezTo>
                  <a:cubicBezTo>
                    <a:pt x="63" y="115"/>
                    <a:pt x="63" y="113"/>
                    <a:pt x="62" y="113"/>
                  </a:cubicBezTo>
                  <a:cubicBezTo>
                    <a:pt x="61" y="115"/>
                    <a:pt x="62" y="112"/>
                    <a:pt x="62" y="112"/>
                  </a:cubicBezTo>
                  <a:cubicBezTo>
                    <a:pt x="62" y="112"/>
                    <a:pt x="61" y="112"/>
                    <a:pt x="61" y="112"/>
                  </a:cubicBezTo>
                  <a:cubicBezTo>
                    <a:pt x="60" y="111"/>
                    <a:pt x="61" y="110"/>
                    <a:pt x="60" y="110"/>
                  </a:cubicBezTo>
                  <a:cubicBezTo>
                    <a:pt x="59" y="110"/>
                    <a:pt x="60" y="107"/>
                    <a:pt x="59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7" y="106"/>
                    <a:pt x="58" y="106"/>
                    <a:pt x="58" y="105"/>
                  </a:cubicBezTo>
                  <a:cubicBezTo>
                    <a:pt x="58" y="104"/>
                    <a:pt x="56" y="104"/>
                    <a:pt x="55" y="104"/>
                  </a:cubicBezTo>
                  <a:cubicBezTo>
                    <a:pt x="55" y="102"/>
                    <a:pt x="55" y="100"/>
                    <a:pt x="56" y="98"/>
                  </a:cubicBezTo>
                  <a:cubicBezTo>
                    <a:pt x="54" y="97"/>
                    <a:pt x="57" y="96"/>
                    <a:pt x="54" y="96"/>
                  </a:cubicBezTo>
                  <a:cubicBezTo>
                    <a:pt x="54" y="95"/>
                    <a:pt x="56" y="95"/>
                    <a:pt x="56" y="95"/>
                  </a:cubicBezTo>
                  <a:cubicBezTo>
                    <a:pt x="56" y="95"/>
                    <a:pt x="56" y="94"/>
                    <a:pt x="56" y="94"/>
                  </a:cubicBezTo>
                  <a:cubicBezTo>
                    <a:pt x="56" y="94"/>
                    <a:pt x="57" y="95"/>
                    <a:pt x="57" y="94"/>
                  </a:cubicBezTo>
                  <a:cubicBezTo>
                    <a:pt x="57" y="93"/>
                    <a:pt x="57" y="92"/>
                    <a:pt x="57" y="90"/>
                  </a:cubicBezTo>
                  <a:cubicBezTo>
                    <a:pt x="58" y="90"/>
                    <a:pt x="59" y="90"/>
                    <a:pt x="59" y="89"/>
                  </a:cubicBezTo>
                  <a:cubicBezTo>
                    <a:pt x="60" y="89"/>
                    <a:pt x="60" y="90"/>
                    <a:pt x="60" y="90"/>
                  </a:cubicBezTo>
                  <a:cubicBezTo>
                    <a:pt x="61" y="90"/>
                    <a:pt x="61" y="89"/>
                    <a:pt x="62" y="89"/>
                  </a:cubicBezTo>
                  <a:cubicBezTo>
                    <a:pt x="63" y="88"/>
                    <a:pt x="61" y="88"/>
                    <a:pt x="61" y="87"/>
                  </a:cubicBezTo>
                  <a:cubicBezTo>
                    <a:pt x="61" y="87"/>
                    <a:pt x="63" y="87"/>
                    <a:pt x="64" y="86"/>
                  </a:cubicBezTo>
                  <a:cubicBezTo>
                    <a:pt x="64" y="85"/>
                    <a:pt x="61" y="84"/>
                    <a:pt x="63" y="83"/>
                  </a:cubicBezTo>
                  <a:cubicBezTo>
                    <a:pt x="60" y="84"/>
                    <a:pt x="64" y="81"/>
                    <a:pt x="59" y="82"/>
                  </a:cubicBezTo>
                  <a:cubicBezTo>
                    <a:pt x="59" y="79"/>
                    <a:pt x="61" y="80"/>
                    <a:pt x="64" y="80"/>
                  </a:cubicBezTo>
                  <a:cubicBezTo>
                    <a:pt x="63" y="79"/>
                    <a:pt x="62" y="79"/>
                    <a:pt x="62" y="78"/>
                  </a:cubicBezTo>
                  <a:cubicBezTo>
                    <a:pt x="62" y="78"/>
                    <a:pt x="61" y="78"/>
                    <a:pt x="61" y="78"/>
                  </a:cubicBezTo>
                  <a:cubicBezTo>
                    <a:pt x="61" y="78"/>
                    <a:pt x="61" y="77"/>
                    <a:pt x="61" y="76"/>
                  </a:cubicBezTo>
                  <a:cubicBezTo>
                    <a:pt x="61" y="76"/>
                    <a:pt x="59" y="75"/>
                    <a:pt x="59" y="75"/>
                  </a:cubicBezTo>
                  <a:cubicBezTo>
                    <a:pt x="58" y="75"/>
                    <a:pt x="57" y="73"/>
                    <a:pt x="57" y="72"/>
                  </a:cubicBezTo>
                  <a:cubicBezTo>
                    <a:pt x="56" y="73"/>
                    <a:pt x="55" y="74"/>
                    <a:pt x="54" y="72"/>
                  </a:cubicBezTo>
                  <a:cubicBezTo>
                    <a:pt x="54" y="72"/>
                    <a:pt x="54" y="73"/>
                    <a:pt x="54" y="74"/>
                  </a:cubicBezTo>
                  <a:cubicBezTo>
                    <a:pt x="53" y="74"/>
                    <a:pt x="51" y="74"/>
                    <a:pt x="50" y="74"/>
                  </a:cubicBezTo>
                  <a:cubicBezTo>
                    <a:pt x="48" y="71"/>
                    <a:pt x="50" y="69"/>
                    <a:pt x="50" y="66"/>
                  </a:cubicBezTo>
                  <a:cubicBezTo>
                    <a:pt x="50" y="65"/>
                    <a:pt x="50" y="65"/>
                    <a:pt x="50" y="64"/>
                  </a:cubicBezTo>
                  <a:cubicBezTo>
                    <a:pt x="49" y="64"/>
                    <a:pt x="49" y="65"/>
                    <a:pt x="49" y="65"/>
                  </a:cubicBezTo>
                  <a:cubicBezTo>
                    <a:pt x="47" y="65"/>
                    <a:pt x="50" y="61"/>
                    <a:pt x="47" y="62"/>
                  </a:cubicBezTo>
                  <a:cubicBezTo>
                    <a:pt x="48" y="61"/>
                    <a:pt x="48" y="61"/>
                    <a:pt x="47" y="60"/>
                  </a:cubicBezTo>
                  <a:cubicBezTo>
                    <a:pt x="47" y="59"/>
                    <a:pt x="46" y="59"/>
                    <a:pt x="45" y="59"/>
                  </a:cubicBezTo>
                  <a:cubicBezTo>
                    <a:pt x="44" y="58"/>
                    <a:pt x="44" y="56"/>
                    <a:pt x="44" y="55"/>
                  </a:cubicBezTo>
                  <a:cubicBezTo>
                    <a:pt x="44" y="54"/>
                    <a:pt x="42" y="54"/>
                    <a:pt x="43" y="53"/>
                  </a:cubicBezTo>
                  <a:cubicBezTo>
                    <a:pt x="41" y="53"/>
                    <a:pt x="41" y="52"/>
                    <a:pt x="41" y="52"/>
                  </a:cubicBezTo>
                  <a:cubicBezTo>
                    <a:pt x="40" y="52"/>
                    <a:pt x="39" y="52"/>
                    <a:pt x="39" y="52"/>
                  </a:cubicBezTo>
                  <a:cubicBezTo>
                    <a:pt x="38" y="51"/>
                    <a:pt x="33" y="51"/>
                    <a:pt x="32" y="49"/>
                  </a:cubicBezTo>
                  <a:cubicBezTo>
                    <a:pt x="29" y="50"/>
                    <a:pt x="23" y="48"/>
                    <a:pt x="22" y="49"/>
                  </a:cubicBezTo>
                  <a:cubicBezTo>
                    <a:pt x="21" y="50"/>
                    <a:pt x="21" y="49"/>
                    <a:pt x="20" y="49"/>
                  </a:cubicBezTo>
                  <a:cubicBezTo>
                    <a:pt x="18" y="49"/>
                    <a:pt x="17" y="51"/>
                    <a:pt x="15" y="51"/>
                  </a:cubicBezTo>
                  <a:cubicBezTo>
                    <a:pt x="15" y="51"/>
                    <a:pt x="15" y="50"/>
                    <a:pt x="14" y="50"/>
                  </a:cubicBezTo>
                  <a:cubicBezTo>
                    <a:pt x="13" y="50"/>
                    <a:pt x="13" y="50"/>
                    <a:pt x="12" y="50"/>
                  </a:cubicBezTo>
                  <a:cubicBezTo>
                    <a:pt x="12" y="49"/>
                    <a:pt x="12" y="48"/>
                    <a:pt x="11" y="48"/>
                  </a:cubicBezTo>
                  <a:cubicBezTo>
                    <a:pt x="10" y="47"/>
                    <a:pt x="12" y="48"/>
                    <a:pt x="13" y="47"/>
                  </a:cubicBezTo>
                  <a:cubicBezTo>
                    <a:pt x="13" y="47"/>
                    <a:pt x="11" y="45"/>
                    <a:pt x="14" y="46"/>
                  </a:cubicBezTo>
                  <a:cubicBezTo>
                    <a:pt x="13" y="44"/>
                    <a:pt x="8" y="46"/>
                    <a:pt x="7" y="44"/>
                  </a:cubicBezTo>
                  <a:cubicBezTo>
                    <a:pt x="8" y="41"/>
                    <a:pt x="12" y="44"/>
                    <a:pt x="15" y="42"/>
                  </a:cubicBezTo>
                  <a:cubicBezTo>
                    <a:pt x="13" y="40"/>
                    <a:pt x="9" y="41"/>
                    <a:pt x="7" y="42"/>
                  </a:cubicBezTo>
                  <a:cubicBezTo>
                    <a:pt x="6" y="41"/>
                    <a:pt x="7" y="40"/>
                    <a:pt x="7" y="39"/>
                  </a:cubicBezTo>
                  <a:cubicBezTo>
                    <a:pt x="7" y="39"/>
                    <a:pt x="7" y="40"/>
                    <a:pt x="7" y="40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3" y="39"/>
                    <a:pt x="2" y="38"/>
                    <a:pt x="0" y="37"/>
                  </a:cubicBezTo>
                  <a:cubicBezTo>
                    <a:pt x="2" y="33"/>
                    <a:pt x="7" y="34"/>
                    <a:pt x="11" y="33"/>
                  </a:cubicBezTo>
                  <a:cubicBezTo>
                    <a:pt x="12" y="33"/>
                    <a:pt x="11" y="33"/>
                    <a:pt x="12" y="33"/>
                  </a:cubicBezTo>
                  <a:cubicBezTo>
                    <a:pt x="12" y="33"/>
                    <a:pt x="13" y="32"/>
                    <a:pt x="13" y="32"/>
                  </a:cubicBezTo>
                  <a:cubicBezTo>
                    <a:pt x="15" y="31"/>
                    <a:pt x="17" y="32"/>
                    <a:pt x="18" y="31"/>
                  </a:cubicBezTo>
                  <a:cubicBezTo>
                    <a:pt x="19" y="31"/>
                    <a:pt x="18" y="30"/>
                    <a:pt x="19" y="30"/>
                  </a:cubicBezTo>
                  <a:cubicBezTo>
                    <a:pt x="20" y="29"/>
                    <a:pt x="21" y="29"/>
                    <a:pt x="21" y="29"/>
                  </a:cubicBezTo>
                  <a:cubicBezTo>
                    <a:pt x="22" y="29"/>
                    <a:pt x="22" y="28"/>
                    <a:pt x="23" y="27"/>
                  </a:cubicBezTo>
                  <a:cubicBezTo>
                    <a:pt x="24" y="25"/>
                    <a:pt x="21" y="26"/>
                    <a:pt x="22" y="24"/>
                  </a:cubicBezTo>
                  <a:cubicBezTo>
                    <a:pt x="20" y="23"/>
                    <a:pt x="21" y="25"/>
                    <a:pt x="20" y="26"/>
                  </a:cubicBezTo>
                  <a:cubicBezTo>
                    <a:pt x="20" y="26"/>
                    <a:pt x="17" y="24"/>
                    <a:pt x="15" y="25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8" y="23"/>
                    <a:pt x="19" y="21"/>
                    <a:pt x="19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20" y="22"/>
                    <a:pt x="22" y="22"/>
                    <a:pt x="22" y="20"/>
                  </a:cubicBezTo>
                  <a:cubicBezTo>
                    <a:pt x="23" y="20"/>
                    <a:pt x="23" y="21"/>
                    <a:pt x="25" y="21"/>
                  </a:cubicBezTo>
                  <a:cubicBezTo>
                    <a:pt x="26" y="21"/>
                    <a:pt x="25" y="20"/>
                    <a:pt x="25" y="20"/>
                  </a:cubicBezTo>
                  <a:cubicBezTo>
                    <a:pt x="25" y="19"/>
                    <a:pt x="26" y="19"/>
                    <a:pt x="26" y="18"/>
                  </a:cubicBezTo>
                  <a:cubicBezTo>
                    <a:pt x="28" y="18"/>
                    <a:pt x="29" y="18"/>
                    <a:pt x="31" y="18"/>
                  </a:cubicBezTo>
                  <a:cubicBezTo>
                    <a:pt x="32" y="18"/>
                    <a:pt x="31" y="15"/>
                    <a:pt x="32" y="14"/>
                  </a:cubicBezTo>
                  <a:cubicBezTo>
                    <a:pt x="34" y="14"/>
                    <a:pt x="36" y="15"/>
                    <a:pt x="38" y="14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8" y="12"/>
                    <a:pt x="40" y="12"/>
                    <a:pt x="41" y="12"/>
                  </a:cubicBezTo>
                  <a:cubicBezTo>
                    <a:pt x="43" y="11"/>
                    <a:pt x="48" y="11"/>
                    <a:pt x="52" y="11"/>
                  </a:cubicBezTo>
                  <a:cubicBezTo>
                    <a:pt x="53" y="11"/>
                    <a:pt x="54" y="10"/>
                    <a:pt x="54" y="10"/>
                  </a:cubicBezTo>
                  <a:cubicBezTo>
                    <a:pt x="57" y="10"/>
                    <a:pt x="58" y="11"/>
                    <a:pt x="59" y="10"/>
                  </a:cubicBezTo>
                  <a:cubicBezTo>
                    <a:pt x="59" y="11"/>
                    <a:pt x="60" y="13"/>
                    <a:pt x="60" y="12"/>
                  </a:cubicBezTo>
                  <a:cubicBezTo>
                    <a:pt x="61" y="11"/>
                    <a:pt x="60" y="12"/>
                    <a:pt x="62" y="14"/>
                  </a:cubicBezTo>
                  <a:cubicBezTo>
                    <a:pt x="63" y="13"/>
                    <a:pt x="61" y="12"/>
                    <a:pt x="64" y="12"/>
                  </a:cubicBezTo>
                  <a:cubicBezTo>
                    <a:pt x="63" y="11"/>
                    <a:pt x="65" y="10"/>
                    <a:pt x="62" y="10"/>
                  </a:cubicBezTo>
                  <a:cubicBezTo>
                    <a:pt x="62" y="8"/>
                    <a:pt x="68" y="6"/>
                    <a:pt x="68" y="9"/>
                  </a:cubicBezTo>
                  <a:cubicBezTo>
                    <a:pt x="70" y="9"/>
                    <a:pt x="69" y="8"/>
                    <a:pt x="71" y="9"/>
                  </a:cubicBezTo>
                  <a:cubicBezTo>
                    <a:pt x="72" y="9"/>
                    <a:pt x="72" y="10"/>
                    <a:pt x="73" y="10"/>
                  </a:cubicBezTo>
                  <a:cubicBezTo>
                    <a:pt x="74" y="11"/>
                    <a:pt x="76" y="11"/>
                    <a:pt x="79" y="12"/>
                  </a:cubicBezTo>
                  <a:cubicBezTo>
                    <a:pt x="79" y="11"/>
                    <a:pt x="78" y="11"/>
                    <a:pt x="77" y="11"/>
                  </a:cubicBezTo>
                  <a:cubicBezTo>
                    <a:pt x="78" y="10"/>
                    <a:pt x="78" y="10"/>
                    <a:pt x="79" y="10"/>
                  </a:cubicBezTo>
                  <a:cubicBezTo>
                    <a:pt x="78" y="8"/>
                    <a:pt x="76" y="8"/>
                    <a:pt x="73" y="7"/>
                  </a:cubicBezTo>
                  <a:cubicBezTo>
                    <a:pt x="73" y="6"/>
                    <a:pt x="76" y="6"/>
                    <a:pt x="78" y="6"/>
                  </a:cubicBezTo>
                  <a:cubicBezTo>
                    <a:pt x="78" y="5"/>
                    <a:pt x="77" y="5"/>
                    <a:pt x="76" y="5"/>
                  </a:cubicBezTo>
                  <a:cubicBezTo>
                    <a:pt x="78" y="2"/>
                    <a:pt x="80" y="4"/>
                    <a:pt x="82" y="5"/>
                  </a:cubicBezTo>
                  <a:cubicBezTo>
                    <a:pt x="83" y="5"/>
                    <a:pt x="84" y="4"/>
                    <a:pt x="85" y="4"/>
                  </a:cubicBezTo>
                  <a:cubicBezTo>
                    <a:pt x="89" y="4"/>
                    <a:pt x="91" y="6"/>
                    <a:pt x="93" y="4"/>
                  </a:cubicBezTo>
                  <a:cubicBezTo>
                    <a:pt x="94" y="3"/>
                    <a:pt x="96" y="4"/>
                    <a:pt x="98" y="3"/>
                  </a:cubicBezTo>
                  <a:cubicBezTo>
                    <a:pt x="98" y="3"/>
                    <a:pt x="98" y="2"/>
                    <a:pt x="98" y="1"/>
                  </a:cubicBezTo>
                  <a:cubicBezTo>
                    <a:pt x="99" y="1"/>
                    <a:pt x="101" y="1"/>
                    <a:pt x="102" y="1"/>
                  </a:cubicBezTo>
                  <a:cubicBezTo>
                    <a:pt x="103" y="1"/>
                    <a:pt x="103" y="1"/>
                    <a:pt x="104" y="1"/>
                  </a:cubicBezTo>
                  <a:cubicBezTo>
                    <a:pt x="105" y="1"/>
                    <a:pt x="107" y="2"/>
                    <a:pt x="110" y="1"/>
                  </a:cubicBezTo>
                  <a:cubicBezTo>
                    <a:pt x="112" y="1"/>
                    <a:pt x="117" y="0"/>
                    <a:pt x="121" y="1"/>
                  </a:cubicBezTo>
                  <a:cubicBezTo>
                    <a:pt x="122" y="1"/>
                    <a:pt x="122" y="1"/>
                    <a:pt x="123" y="1"/>
                  </a:cubicBezTo>
                  <a:cubicBezTo>
                    <a:pt x="127" y="2"/>
                    <a:pt x="130" y="1"/>
                    <a:pt x="130" y="4"/>
                  </a:cubicBezTo>
                  <a:cubicBezTo>
                    <a:pt x="132" y="5"/>
                    <a:pt x="132" y="3"/>
                    <a:pt x="134" y="3"/>
                  </a:cubicBezTo>
                  <a:cubicBezTo>
                    <a:pt x="134" y="6"/>
                    <a:pt x="136" y="5"/>
                    <a:pt x="137" y="6"/>
                  </a:cubicBezTo>
                  <a:cubicBezTo>
                    <a:pt x="139" y="7"/>
                    <a:pt x="139" y="5"/>
                    <a:pt x="141" y="5"/>
                  </a:cubicBezTo>
                  <a:cubicBezTo>
                    <a:pt x="140" y="8"/>
                    <a:pt x="143" y="6"/>
                    <a:pt x="145" y="7"/>
                  </a:cubicBezTo>
                  <a:cubicBezTo>
                    <a:pt x="144" y="8"/>
                    <a:pt x="144" y="7"/>
                    <a:pt x="144" y="10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35" y="11"/>
                    <a:pt x="127" y="11"/>
                    <a:pt x="12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0" y="12"/>
                    <a:pt x="120" y="12"/>
                    <a:pt x="121" y="12"/>
                  </a:cubicBezTo>
                  <a:cubicBezTo>
                    <a:pt x="121" y="11"/>
                    <a:pt x="119" y="11"/>
                    <a:pt x="119" y="11"/>
                  </a:cubicBezTo>
                  <a:cubicBezTo>
                    <a:pt x="119" y="11"/>
                    <a:pt x="119" y="12"/>
                    <a:pt x="119" y="12"/>
                  </a:cubicBezTo>
                  <a:cubicBezTo>
                    <a:pt x="118" y="13"/>
                    <a:pt x="116" y="12"/>
                    <a:pt x="11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3"/>
            <p:cNvSpPr/>
            <p:nvPr/>
          </p:nvSpPr>
          <p:spPr bwMode="auto">
            <a:xfrm>
              <a:off x="2930325" y="1143561"/>
              <a:ext cx="314025" cy="167850"/>
            </a:xfrm>
            <a:custGeom>
              <a:avLst/>
              <a:gdLst>
                <a:gd name="T0" fmla="*/ 79 w 84"/>
                <a:gd name="T1" fmla="*/ 4 h 45"/>
                <a:gd name="T2" fmla="*/ 84 w 84"/>
                <a:gd name="T3" fmla="*/ 7 h 45"/>
                <a:gd name="T4" fmla="*/ 81 w 84"/>
                <a:gd name="T5" fmla="*/ 8 h 45"/>
                <a:gd name="T6" fmla="*/ 78 w 84"/>
                <a:gd name="T7" fmla="*/ 10 h 45"/>
                <a:gd name="T8" fmla="*/ 68 w 84"/>
                <a:gd name="T9" fmla="*/ 12 h 45"/>
                <a:gd name="T10" fmla="*/ 72 w 84"/>
                <a:gd name="T11" fmla="*/ 13 h 45"/>
                <a:gd name="T12" fmla="*/ 64 w 84"/>
                <a:gd name="T13" fmla="*/ 17 h 45"/>
                <a:gd name="T14" fmla="*/ 61 w 84"/>
                <a:gd name="T15" fmla="*/ 18 h 45"/>
                <a:gd name="T16" fmla="*/ 57 w 84"/>
                <a:gd name="T17" fmla="*/ 20 h 45"/>
                <a:gd name="T18" fmla="*/ 50 w 84"/>
                <a:gd name="T19" fmla="*/ 23 h 45"/>
                <a:gd name="T20" fmla="*/ 48 w 84"/>
                <a:gd name="T21" fmla="*/ 25 h 45"/>
                <a:gd name="T22" fmla="*/ 43 w 84"/>
                <a:gd name="T23" fmla="*/ 26 h 45"/>
                <a:gd name="T24" fmla="*/ 46 w 84"/>
                <a:gd name="T25" fmla="*/ 30 h 45"/>
                <a:gd name="T26" fmla="*/ 41 w 84"/>
                <a:gd name="T27" fmla="*/ 33 h 45"/>
                <a:gd name="T28" fmla="*/ 38 w 84"/>
                <a:gd name="T29" fmla="*/ 35 h 45"/>
                <a:gd name="T30" fmla="*/ 31 w 84"/>
                <a:gd name="T31" fmla="*/ 40 h 45"/>
                <a:gd name="T32" fmla="*/ 33 w 84"/>
                <a:gd name="T33" fmla="*/ 43 h 45"/>
                <a:gd name="T34" fmla="*/ 28 w 84"/>
                <a:gd name="T35" fmla="*/ 45 h 45"/>
                <a:gd name="T36" fmla="*/ 17 w 84"/>
                <a:gd name="T37" fmla="*/ 42 h 45"/>
                <a:gd name="T38" fmla="*/ 14 w 84"/>
                <a:gd name="T39" fmla="*/ 43 h 45"/>
                <a:gd name="T40" fmla="*/ 9 w 84"/>
                <a:gd name="T41" fmla="*/ 40 h 45"/>
                <a:gd name="T42" fmla="*/ 14 w 84"/>
                <a:gd name="T43" fmla="*/ 35 h 45"/>
                <a:gd name="T44" fmla="*/ 20 w 84"/>
                <a:gd name="T45" fmla="*/ 35 h 45"/>
                <a:gd name="T46" fmla="*/ 10 w 84"/>
                <a:gd name="T47" fmla="*/ 33 h 45"/>
                <a:gd name="T48" fmla="*/ 15 w 84"/>
                <a:gd name="T49" fmla="*/ 29 h 45"/>
                <a:gd name="T50" fmla="*/ 20 w 84"/>
                <a:gd name="T51" fmla="*/ 29 h 45"/>
                <a:gd name="T52" fmla="*/ 20 w 84"/>
                <a:gd name="T53" fmla="*/ 26 h 45"/>
                <a:gd name="T54" fmla="*/ 19 w 84"/>
                <a:gd name="T55" fmla="*/ 23 h 45"/>
                <a:gd name="T56" fmla="*/ 15 w 84"/>
                <a:gd name="T57" fmla="*/ 22 h 45"/>
                <a:gd name="T58" fmla="*/ 23 w 84"/>
                <a:gd name="T59" fmla="*/ 21 h 45"/>
                <a:gd name="T60" fmla="*/ 26 w 84"/>
                <a:gd name="T61" fmla="*/ 19 h 45"/>
                <a:gd name="T62" fmla="*/ 31 w 84"/>
                <a:gd name="T63" fmla="*/ 15 h 45"/>
                <a:gd name="T64" fmla="*/ 20 w 84"/>
                <a:gd name="T65" fmla="*/ 17 h 45"/>
                <a:gd name="T66" fmla="*/ 11 w 84"/>
                <a:gd name="T67" fmla="*/ 15 h 45"/>
                <a:gd name="T68" fmla="*/ 3 w 84"/>
                <a:gd name="T69" fmla="*/ 13 h 45"/>
                <a:gd name="T70" fmla="*/ 2 w 84"/>
                <a:gd name="T71" fmla="*/ 9 h 45"/>
                <a:gd name="T72" fmla="*/ 15 w 84"/>
                <a:gd name="T73" fmla="*/ 6 h 45"/>
                <a:gd name="T74" fmla="*/ 25 w 84"/>
                <a:gd name="T75" fmla="*/ 3 h 45"/>
                <a:gd name="T76" fmla="*/ 37 w 84"/>
                <a:gd name="T77" fmla="*/ 1 h 45"/>
                <a:gd name="T78" fmla="*/ 49 w 84"/>
                <a:gd name="T79" fmla="*/ 1 h 45"/>
                <a:gd name="T80" fmla="*/ 55 w 84"/>
                <a:gd name="T81" fmla="*/ 1 h 45"/>
                <a:gd name="T82" fmla="*/ 67 w 84"/>
                <a:gd name="T83" fmla="*/ 1 h 45"/>
                <a:gd name="T84" fmla="*/ 79 w 84"/>
                <a:gd name="T8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45">
                  <a:moveTo>
                    <a:pt x="79" y="1"/>
                  </a:moveTo>
                  <a:cubicBezTo>
                    <a:pt x="78" y="3"/>
                    <a:pt x="79" y="2"/>
                    <a:pt x="79" y="4"/>
                  </a:cubicBezTo>
                  <a:cubicBezTo>
                    <a:pt x="81" y="4"/>
                    <a:pt x="82" y="4"/>
                    <a:pt x="84" y="4"/>
                  </a:cubicBezTo>
                  <a:cubicBezTo>
                    <a:pt x="84" y="5"/>
                    <a:pt x="83" y="6"/>
                    <a:pt x="84" y="7"/>
                  </a:cubicBezTo>
                  <a:cubicBezTo>
                    <a:pt x="83" y="7"/>
                    <a:pt x="82" y="7"/>
                    <a:pt x="81" y="7"/>
                  </a:cubicBezTo>
                  <a:cubicBezTo>
                    <a:pt x="81" y="7"/>
                    <a:pt x="82" y="8"/>
                    <a:pt x="81" y="8"/>
                  </a:cubicBezTo>
                  <a:cubicBezTo>
                    <a:pt x="80" y="9"/>
                    <a:pt x="79" y="9"/>
                    <a:pt x="79" y="8"/>
                  </a:cubicBezTo>
                  <a:cubicBezTo>
                    <a:pt x="78" y="8"/>
                    <a:pt x="78" y="10"/>
                    <a:pt x="78" y="10"/>
                  </a:cubicBezTo>
                  <a:cubicBezTo>
                    <a:pt x="77" y="10"/>
                    <a:pt x="75" y="9"/>
                    <a:pt x="75" y="10"/>
                  </a:cubicBezTo>
                  <a:cubicBezTo>
                    <a:pt x="73" y="10"/>
                    <a:pt x="70" y="10"/>
                    <a:pt x="68" y="12"/>
                  </a:cubicBezTo>
                  <a:cubicBezTo>
                    <a:pt x="69" y="13"/>
                    <a:pt x="72" y="12"/>
                    <a:pt x="72" y="11"/>
                  </a:cubicBezTo>
                  <a:cubicBezTo>
                    <a:pt x="73" y="11"/>
                    <a:pt x="72" y="12"/>
                    <a:pt x="72" y="13"/>
                  </a:cubicBezTo>
                  <a:cubicBezTo>
                    <a:pt x="70" y="13"/>
                    <a:pt x="68" y="14"/>
                    <a:pt x="66" y="15"/>
                  </a:cubicBezTo>
                  <a:cubicBezTo>
                    <a:pt x="65" y="15"/>
                    <a:pt x="64" y="16"/>
                    <a:pt x="64" y="17"/>
                  </a:cubicBezTo>
                  <a:cubicBezTo>
                    <a:pt x="63" y="17"/>
                    <a:pt x="63" y="16"/>
                    <a:pt x="62" y="17"/>
                  </a:cubicBezTo>
                  <a:cubicBezTo>
                    <a:pt x="61" y="17"/>
                    <a:pt x="62" y="18"/>
                    <a:pt x="61" y="18"/>
                  </a:cubicBezTo>
                  <a:cubicBezTo>
                    <a:pt x="61" y="19"/>
                    <a:pt x="59" y="18"/>
                    <a:pt x="59" y="19"/>
                  </a:cubicBezTo>
                  <a:cubicBezTo>
                    <a:pt x="59" y="20"/>
                    <a:pt x="57" y="19"/>
                    <a:pt x="57" y="20"/>
                  </a:cubicBezTo>
                  <a:cubicBezTo>
                    <a:pt x="57" y="22"/>
                    <a:pt x="55" y="21"/>
                    <a:pt x="54" y="22"/>
                  </a:cubicBezTo>
                  <a:cubicBezTo>
                    <a:pt x="54" y="23"/>
                    <a:pt x="52" y="22"/>
                    <a:pt x="50" y="23"/>
                  </a:cubicBezTo>
                  <a:cubicBezTo>
                    <a:pt x="50" y="23"/>
                    <a:pt x="50" y="24"/>
                    <a:pt x="49" y="24"/>
                  </a:cubicBezTo>
                  <a:cubicBezTo>
                    <a:pt x="48" y="24"/>
                    <a:pt x="49" y="24"/>
                    <a:pt x="48" y="25"/>
                  </a:cubicBezTo>
                  <a:cubicBezTo>
                    <a:pt x="48" y="25"/>
                    <a:pt x="47" y="25"/>
                    <a:pt x="47" y="25"/>
                  </a:cubicBezTo>
                  <a:cubicBezTo>
                    <a:pt x="47" y="25"/>
                    <a:pt x="45" y="26"/>
                    <a:pt x="43" y="26"/>
                  </a:cubicBezTo>
                  <a:cubicBezTo>
                    <a:pt x="43" y="27"/>
                    <a:pt x="46" y="27"/>
                    <a:pt x="43" y="27"/>
                  </a:cubicBezTo>
                  <a:cubicBezTo>
                    <a:pt x="44" y="29"/>
                    <a:pt x="47" y="27"/>
                    <a:pt x="46" y="30"/>
                  </a:cubicBezTo>
                  <a:cubicBezTo>
                    <a:pt x="44" y="28"/>
                    <a:pt x="45" y="30"/>
                    <a:pt x="45" y="32"/>
                  </a:cubicBezTo>
                  <a:cubicBezTo>
                    <a:pt x="43" y="30"/>
                    <a:pt x="42" y="33"/>
                    <a:pt x="41" y="33"/>
                  </a:cubicBezTo>
                  <a:cubicBezTo>
                    <a:pt x="40" y="34"/>
                    <a:pt x="38" y="34"/>
                    <a:pt x="37" y="35"/>
                  </a:cubicBezTo>
                  <a:cubicBezTo>
                    <a:pt x="37" y="35"/>
                    <a:pt x="38" y="35"/>
                    <a:pt x="38" y="35"/>
                  </a:cubicBezTo>
                  <a:cubicBezTo>
                    <a:pt x="38" y="36"/>
                    <a:pt x="35" y="37"/>
                    <a:pt x="37" y="37"/>
                  </a:cubicBezTo>
                  <a:cubicBezTo>
                    <a:pt x="36" y="39"/>
                    <a:pt x="32" y="38"/>
                    <a:pt x="31" y="40"/>
                  </a:cubicBezTo>
                  <a:cubicBezTo>
                    <a:pt x="32" y="41"/>
                    <a:pt x="35" y="41"/>
                    <a:pt x="37" y="41"/>
                  </a:cubicBezTo>
                  <a:cubicBezTo>
                    <a:pt x="37" y="43"/>
                    <a:pt x="34" y="41"/>
                    <a:pt x="33" y="43"/>
                  </a:cubicBezTo>
                  <a:cubicBezTo>
                    <a:pt x="33" y="44"/>
                    <a:pt x="33" y="43"/>
                    <a:pt x="32" y="43"/>
                  </a:cubicBezTo>
                  <a:cubicBezTo>
                    <a:pt x="31" y="43"/>
                    <a:pt x="30" y="45"/>
                    <a:pt x="28" y="45"/>
                  </a:cubicBezTo>
                  <a:cubicBezTo>
                    <a:pt x="27" y="44"/>
                    <a:pt x="26" y="44"/>
                    <a:pt x="27" y="42"/>
                  </a:cubicBezTo>
                  <a:cubicBezTo>
                    <a:pt x="23" y="42"/>
                    <a:pt x="21" y="43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5" y="43"/>
                    <a:pt x="14" y="43"/>
                  </a:cubicBezTo>
                  <a:cubicBezTo>
                    <a:pt x="11" y="44"/>
                    <a:pt x="8" y="42"/>
                    <a:pt x="4" y="42"/>
                  </a:cubicBezTo>
                  <a:cubicBezTo>
                    <a:pt x="5" y="41"/>
                    <a:pt x="7" y="40"/>
                    <a:pt x="9" y="40"/>
                  </a:cubicBezTo>
                  <a:cubicBezTo>
                    <a:pt x="11" y="39"/>
                    <a:pt x="9" y="37"/>
                    <a:pt x="11" y="36"/>
                  </a:cubicBezTo>
                  <a:cubicBezTo>
                    <a:pt x="13" y="37"/>
                    <a:pt x="12" y="35"/>
                    <a:pt x="14" y="35"/>
                  </a:cubicBezTo>
                  <a:cubicBezTo>
                    <a:pt x="14" y="38"/>
                    <a:pt x="17" y="38"/>
                    <a:pt x="19" y="38"/>
                  </a:cubicBezTo>
                  <a:cubicBezTo>
                    <a:pt x="20" y="37"/>
                    <a:pt x="18" y="36"/>
                    <a:pt x="20" y="35"/>
                  </a:cubicBezTo>
                  <a:cubicBezTo>
                    <a:pt x="19" y="34"/>
                    <a:pt x="16" y="36"/>
                    <a:pt x="17" y="33"/>
                  </a:cubicBezTo>
                  <a:cubicBezTo>
                    <a:pt x="14" y="33"/>
                    <a:pt x="13" y="34"/>
                    <a:pt x="10" y="33"/>
                  </a:cubicBezTo>
                  <a:cubicBezTo>
                    <a:pt x="10" y="32"/>
                    <a:pt x="12" y="32"/>
                    <a:pt x="13" y="31"/>
                  </a:cubicBezTo>
                  <a:cubicBezTo>
                    <a:pt x="14" y="31"/>
                    <a:pt x="15" y="30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8" y="28"/>
                    <a:pt x="19" y="29"/>
                    <a:pt x="20" y="29"/>
                  </a:cubicBezTo>
                  <a:cubicBezTo>
                    <a:pt x="21" y="29"/>
                    <a:pt x="22" y="28"/>
                    <a:pt x="22" y="27"/>
                  </a:cubicBezTo>
                  <a:cubicBezTo>
                    <a:pt x="22" y="26"/>
                    <a:pt x="21" y="27"/>
                    <a:pt x="20" y="26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8" y="23"/>
                    <a:pt x="18" y="24"/>
                    <a:pt x="17" y="24"/>
                  </a:cubicBezTo>
                  <a:cubicBezTo>
                    <a:pt x="17" y="22"/>
                    <a:pt x="17" y="21"/>
                    <a:pt x="15" y="22"/>
                  </a:cubicBezTo>
                  <a:cubicBezTo>
                    <a:pt x="16" y="20"/>
                    <a:pt x="17" y="19"/>
                    <a:pt x="19" y="19"/>
                  </a:cubicBezTo>
                  <a:cubicBezTo>
                    <a:pt x="21" y="19"/>
                    <a:pt x="20" y="22"/>
                    <a:pt x="23" y="21"/>
                  </a:cubicBezTo>
                  <a:cubicBezTo>
                    <a:pt x="23" y="22"/>
                    <a:pt x="23" y="22"/>
                    <a:pt x="24" y="22"/>
                  </a:cubicBezTo>
                  <a:cubicBezTo>
                    <a:pt x="26" y="23"/>
                    <a:pt x="25" y="20"/>
                    <a:pt x="26" y="19"/>
                  </a:cubicBezTo>
                  <a:cubicBezTo>
                    <a:pt x="29" y="19"/>
                    <a:pt x="32" y="18"/>
                    <a:pt x="34" y="15"/>
                  </a:cubicBezTo>
                  <a:cubicBezTo>
                    <a:pt x="34" y="14"/>
                    <a:pt x="33" y="16"/>
                    <a:pt x="31" y="15"/>
                  </a:cubicBezTo>
                  <a:cubicBezTo>
                    <a:pt x="30" y="16"/>
                    <a:pt x="29" y="16"/>
                    <a:pt x="28" y="17"/>
                  </a:cubicBezTo>
                  <a:cubicBezTo>
                    <a:pt x="26" y="17"/>
                    <a:pt x="23" y="18"/>
                    <a:pt x="20" y="17"/>
                  </a:cubicBezTo>
                  <a:cubicBezTo>
                    <a:pt x="18" y="17"/>
                    <a:pt x="17" y="16"/>
                    <a:pt x="15" y="17"/>
                  </a:cubicBezTo>
                  <a:cubicBezTo>
                    <a:pt x="14" y="15"/>
                    <a:pt x="12" y="18"/>
                    <a:pt x="11" y="15"/>
                  </a:cubicBezTo>
                  <a:cubicBezTo>
                    <a:pt x="10" y="16"/>
                    <a:pt x="8" y="15"/>
                    <a:pt x="6" y="15"/>
                  </a:cubicBezTo>
                  <a:cubicBezTo>
                    <a:pt x="6" y="13"/>
                    <a:pt x="3" y="14"/>
                    <a:pt x="3" y="13"/>
                  </a:cubicBezTo>
                  <a:cubicBezTo>
                    <a:pt x="2" y="11"/>
                    <a:pt x="4" y="12"/>
                    <a:pt x="5" y="11"/>
                  </a:cubicBezTo>
                  <a:cubicBezTo>
                    <a:pt x="5" y="9"/>
                    <a:pt x="0" y="12"/>
                    <a:pt x="2" y="9"/>
                  </a:cubicBezTo>
                  <a:cubicBezTo>
                    <a:pt x="5" y="8"/>
                    <a:pt x="10" y="8"/>
                    <a:pt x="15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9" y="6"/>
                    <a:pt x="22" y="5"/>
                    <a:pt x="24" y="6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9" y="3"/>
                    <a:pt x="33" y="2"/>
                    <a:pt x="36" y="3"/>
                  </a:cubicBezTo>
                  <a:cubicBezTo>
                    <a:pt x="37" y="3"/>
                    <a:pt x="37" y="2"/>
                    <a:pt x="37" y="1"/>
                  </a:cubicBezTo>
                  <a:cubicBezTo>
                    <a:pt x="40" y="2"/>
                    <a:pt x="44" y="1"/>
                    <a:pt x="45" y="2"/>
                  </a:cubicBezTo>
                  <a:cubicBezTo>
                    <a:pt x="46" y="1"/>
                    <a:pt x="49" y="2"/>
                    <a:pt x="49" y="1"/>
                  </a:cubicBezTo>
                  <a:cubicBezTo>
                    <a:pt x="51" y="1"/>
                    <a:pt x="53" y="2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9" y="1"/>
                    <a:pt x="64" y="0"/>
                    <a:pt x="67" y="1"/>
                  </a:cubicBezTo>
                  <a:cubicBezTo>
                    <a:pt x="67" y="1"/>
                    <a:pt x="67" y="2"/>
                    <a:pt x="67" y="2"/>
                  </a:cubicBezTo>
                  <a:cubicBezTo>
                    <a:pt x="72" y="2"/>
                    <a:pt x="73" y="1"/>
                    <a:pt x="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84"/>
            <p:cNvSpPr/>
            <p:nvPr/>
          </p:nvSpPr>
          <p:spPr bwMode="auto">
            <a:xfrm>
              <a:off x="4096217" y="1206362"/>
              <a:ext cx="90211" cy="33114"/>
            </a:xfrm>
            <a:custGeom>
              <a:avLst/>
              <a:gdLst>
                <a:gd name="T0" fmla="*/ 6 w 24"/>
                <a:gd name="T1" fmla="*/ 1 h 9"/>
                <a:gd name="T2" fmla="*/ 6 w 24"/>
                <a:gd name="T3" fmla="*/ 2 h 9"/>
                <a:gd name="T4" fmla="*/ 8 w 24"/>
                <a:gd name="T5" fmla="*/ 4 h 9"/>
                <a:gd name="T6" fmla="*/ 10 w 24"/>
                <a:gd name="T7" fmla="*/ 2 h 9"/>
                <a:gd name="T8" fmla="*/ 14 w 24"/>
                <a:gd name="T9" fmla="*/ 4 h 9"/>
                <a:gd name="T10" fmla="*/ 20 w 24"/>
                <a:gd name="T11" fmla="*/ 2 h 9"/>
                <a:gd name="T12" fmla="*/ 23 w 24"/>
                <a:gd name="T13" fmla="*/ 4 h 9"/>
                <a:gd name="T14" fmla="*/ 21 w 24"/>
                <a:gd name="T15" fmla="*/ 7 h 9"/>
                <a:gd name="T16" fmla="*/ 15 w 24"/>
                <a:gd name="T17" fmla="*/ 7 h 9"/>
                <a:gd name="T18" fmla="*/ 11 w 24"/>
                <a:gd name="T19" fmla="*/ 9 h 9"/>
                <a:gd name="T20" fmla="*/ 4 w 24"/>
                <a:gd name="T21" fmla="*/ 4 h 9"/>
                <a:gd name="T22" fmla="*/ 1 w 24"/>
                <a:gd name="T23" fmla="*/ 3 h 9"/>
                <a:gd name="T24" fmla="*/ 6 w 24"/>
                <a:gd name="T2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9">
                  <a:moveTo>
                    <a:pt x="6" y="1"/>
                  </a:moveTo>
                  <a:cubicBezTo>
                    <a:pt x="7" y="1"/>
                    <a:pt x="6" y="2"/>
                    <a:pt x="6" y="2"/>
                  </a:cubicBezTo>
                  <a:cubicBezTo>
                    <a:pt x="6" y="3"/>
                    <a:pt x="9" y="1"/>
                    <a:pt x="8" y="4"/>
                  </a:cubicBezTo>
                  <a:cubicBezTo>
                    <a:pt x="10" y="4"/>
                    <a:pt x="9" y="3"/>
                    <a:pt x="10" y="2"/>
                  </a:cubicBezTo>
                  <a:cubicBezTo>
                    <a:pt x="12" y="4"/>
                    <a:pt x="14" y="1"/>
                    <a:pt x="14" y="4"/>
                  </a:cubicBezTo>
                  <a:cubicBezTo>
                    <a:pt x="16" y="3"/>
                    <a:pt x="18" y="3"/>
                    <a:pt x="20" y="2"/>
                  </a:cubicBezTo>
                  <a:cubicBezTo>
                    <a:pt x="20" y="4"/>
                    <a:pt x="23" y="2"/>
                    <a:pt x="23" y="4"/>
                  </a:cubicBezTo>
                  <a:cubicBezTo>
                    <a:pt x="24" y="6"/>
                    <a:pt x="19" y="5"/>
                    <a:pt x="21" y="7"/>
                  </a:cubicBezTo>
                  <a:cubicBezTo>
                    <a:pt x="21" y="8"/>
                    <a:pt x="17" y="7"/>
                    <a:pt x="15" y="7"/>
                  </a:cubicBezTo>
                  <a:cubicBezTo>
                    <a:pt x="14" y="8"/>
                    <a:pt x="12" y="8"/>
                    <a:pt x="11" y="9"/>
                  </a:cubicBezTo>
                  <a:cubicBezTo>
                    <a:pt x="8" y="8"/>
                    <a:pt x="5" y="6"/>
                    <a:pt x="4" y="4"/>
                  </a:cubicBezTo>
                  <a:cubicBezTo>
                    <a:pt x="3" y="3"/>
                    <a:pt x="0" y="5"/>
                    <a:pt x="1" y="3"/>
                  </a:cubicBezTo>
                  <a:cubicBezTo>
                    <a:pt x="0" y="0"/>
                    <a:pt x="6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85"/>
            <p:cNvSpPr/>
            <p:nvPr/>
          </p:nvSpPr>
          <p:spPr bwMode="auto">
            <a:xfrm>
              <a:off x="2690523" y="1250894"/>
              <a:ext cx="41109" cy="12560"/>
            </a:xfrm>
            <a:custGeom>
              <a:avLst/>
              <a:gdLst>
                <a:gd name="T0" fmla="*/ 11 w 11"/>
                <a:gd name="T1" fmla="*/ 0 h 3"/>
                <a:gd name="T2" fmla="*/ 6 w 11"/>
                <a:gd name="T3" fmla="*/ 2 h 3"/>
                <a:gd name="T4" fmla="*/ 5 w 11"/>
                <a:gd name="T5" fmla="*/ 3 h 3"/>
                <a:gd name="T6" fmla="*/ 2 w 11"/>
                <a:gd name="T7" fmla="*/ 3 h 3"/>
                <a:gd name="T8" fmla="*/ 4 w 11"/>
                <a:gd name="T9" fmla="*/ 1 h 3"/>
                <a:gd name="T10" fmla="*/ 11 w 1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11" y="0"/>
                  </a:moveTo>
                  <a:cubicBezTo>
                    <a:pt x="11" y="2"/>
                    <a:pt x="8" y="2"/>
                    <a:pt x="6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4" y="3"/>
                    <a:pt x="2" y="2"/>
                    <a:pt x="2" y="3"/>
                  </a:cubicBezTo>
                  <a:cubicBezTo>
                    <a:pt x="0" y="3"/>
                    <a:pt x="4" y="1"/>
                    <a:pt x="4" y="1"/>
                  </a:cubicBezTo>
                  <a:cubicBezTo>
                    <a:pt x="5" y="2"/>
                    <a:pt x="8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86"/>
            <p:cNvSpPr/>
            <p:nvPr/>
          </p:nvSpPr>
          <p:spPr bwMode="auto">
            <a:xfrm>
              <a:off x="2856100" y="1250894"/>
              <a:ext cx="36541" cy="23978"/>
            </a:xfrm>
            <a:custGeom>
              <a:avLst/>
              <a:gdLst>
                <a:gd name="T0" fmla="*/ 5 w 10"/>
                <a:gd name="T1" fmla="*/ 0 h 6"/>
                <a:gd name="T2" fmla="*/ 3 w 10"/>
                <a:gd name="T3" fmla="*/ 1 h 6"/>
                <a:gd name="T4" fmla="*/ 7 w 10"/>
                <a:gd name="T5" fmla="*/ 3 h 6"/>
                <a:gd name="T6" fmla="*/ 8 w 10"/>
                <a:gd name="T7" fmla="*/ 2 h 6"/>
                <a:gd name="T8" fmla="*/ 4 w 10"/>
                <a:gd name="T9" fmla="*/ 6 h 6"/>
                <a:gd name="T10" fmla="*/ 0 w 10"/>
                <a:gd name="T11" fmla="*/ 2 h 6"/>
                <a:gd name="T12" fmla="*/ 5 w 10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">
                  <a:moveTo>
                    <a:pt x="5" y="0"/>
                  </a:moveTo>
                  <a:cubicBezTo>
                    <a:pt x="5" y="1"/>
                    <a:pt x="4" y="1"/>
                    <a:pt x="3" y="1"/>
                  </a:cubicBezTo>
                  <a:cubicBezTo>
                    <a:pt x="3" y="3"/>
                    <a:pt x="8" y="0"/>
                    <a:pt x="7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10" y="4"/>
                    <a:pt x="5" y="5"/>
                    <a:pt x="4" y="6"/>
                  </a:cubicBezTo>
                  <a:cubicBezTo>
                    <a:pt x="2" y="5"/>
                    <a:pt x="3" y="2"/>
                    <a:pt x="0" y="2"/>
                  </a:cubicBezTo>
                  <a:cubicBezTo>
                    <a:pt x="1" y="0"/>
                    <a:pt x="4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87"/>
            <p:cNvSpPr>
              <a:spLocks noEditPoints="1"/>
            </p:cNvSpPr>
            <p:nvPr/>
          </p:nvSpPr>
          <p:spPr bwMode="auto">
            <a:xfrm>
              <a:off x="3710250" y="1278298"/>
              <a:ext cx="2201607" cy="1447849"/>
            </a:xfrm>
            <a:custGeom>
              <a:avLst/>
              <a:gdLst>
                <a:gd name="T0" fmla="*/ 349 w 587"/>
                <a:gd name="T1" fmla="*/ 27 h 386"/>
                <a:gd name="T2" fmla="*/ 412 w 587"/>
                <a:gd name="T3" fmla="*/ 27 h 386"/>
                <a:gd name="T4" fmla="*/ 465 w 587"/>
                <a:gd name="T5" fmla="*/ 32 h 386"/>
                <a:gd name="T6" fmla="*/ 534 w 587"/>
                <a:gd name="T7" fmla="*/ 43 h 386"/>
                <a:gd name="T8" fmla="*/ 587 w 587"/>
                <a:gd name="T9" fmla="*/ 61 h 386"/>
                <a:gd name="T10" fmla="*/ 553 w 587"/>
                <a:gd name="T11" fmla="*/ 69 h 386"/>
                <a:gd name="T12" fmla="*/ 510 w 587"/>
                <a:gd name="T13" fmla="*/ 102 h 386"/>
                <a:gd name="T14" fmla="*/ 492 w 587"/>
                <a:gd name="T15" fmla="*/ 113 h 386"/>
                <a:gd name="T16" fmla="*/ 515 w 587"/>
                <a:gd name="T17" fmla="*/ 78 h 386"/>
                <a:gd name="T18" fmla="*/ 465 w 587"/>
                <a:gd name="T19" fmla="*/ 93 h 386"/>
                <a:gd name="T20" fmla="*/ 449 w 587"/>
                <a:gd name="T21" fmla="*/ 117 h 386"/>
                <a:gd name="T22" fmla="*/ 421 w 587"/>
                <a:gd name="T23" fmla="*/ 155 h 386"/>
                <a:gd name="T24" fmla="*/ 403 w 587"/>
                <a:gd name="T25" fmla="*/ 164 h 386"/>
                <a:gd name="T26" fmla="*/ 396 w 587"/>
                <a:gd name="T27" fmla="*/ 173 h 386"/>
                <a:gd name="T28" fmla="*/ 370 w 587"/>
                <a:gd name="T29" fmla="*/ 219 h 386"/>
                <a:gd name="T30" fmla="*/ 357 w 587"/>
                <a:gd name="T31" fmla="*/ 252 h 386"/>
                <a:gd name="T32" fmla="*/ 334 w 587"/>
                <a:gd name="T33" fmla="*/ 256 h 386"/>
                <a:gd name="T34" fmla="*/ 329 w 587"/>
                <a:gd name="T35" fmla="*/ 257 h 386"/>
                <a:gd name="T36" fmla="*/ 316 w 587"/>
                <a:gd name="T37" fmla="*/ 225 h 386"/>
                <a:gd name="T38" fmla="*/ 277 w 587"/>
                <a:gd name="T39" fmla="*/ 246 h 386"/>
                <a:gd name="T40" fmla="*/ 248 w 587"/>
                <a:gd name="T41" fmla="*/ 216 h 386"/>
                <a:gd name="T42" fmla="*/ 195 w 587"/>
                <a:gd name="T43" fmla="*/ 208 h 386"/>
                <a:gd name="T44" fmla="*/ 208 w 587"/>
                <a:gd name="T45" fmla="*/ 230 h 386"/>
                <a:gd name="T46" fmla="*/ 169 w 587"/>
                <a:gd name="T47" fmla="*/ 232 h 386"/>
                <a:gd name="T48" fmla="*/ 146 w 587"/>
                <a:gd name="T49" fmla="*/ 204 h 386"/>
                <a:gd name="T50" fmla="*/ 164 w 587"/>
                <a:gd name="T51" fmla="*/ 241 h 386"/>
                <a:gd name="T52" fmla="*/ 175 w 587"/>
                <a:gd name="T53" fmla="*/ 280 h 386"/>
                <a:gd name="T54" fmla="*/ 154 w 587"/>
                <a:gd name="T55" fmla="*/ 335 h 386"/>
                <a:gd name="T56" fmla="*/ 131 w 587"/>
                <a:gd name="T57" fmla="*/ 378 h 386"/>
                <a:gd name="T58" fmla="*/ 88 w 587"/>
                <a:gd name="T59" fmla="*/ 345 h 386"/>
                <a:gd name="T60" fmla="*/ 83 w 587"/>
                <a:gd name="T61" fmla="*/ 294 h 386"/>
                <a:gd name="T62" fmla="*/ 17 w 587"/>
                <a:gd name="T63" fmla="*/ 262 h 386"/>
                <a:gd name="T64" fmla="*/ 2 w 587"/>
                <a:gd name="T65" fmla="*/ 220 h 386"/>
                <a:gd name="T66" fmla="*/ 60 w 587"/>
                <a:gd name="T67" fmla="*/ 174 h 386"/>
                <a:gd name="T68" fmla="*/ 98 w 587"/>
                <a:gd name="T69" fmla="*/ 191 h 386"/>
                <a:gd name="T70" fmla="*/ 141 w 587"/>
                <a:gd name="T71" fmla="*/ 191 h 386"/>
                <a:gd name="T72" fmla="*/ 115 w 587"/>
                <a:gd name="T73" fmla="*/ 163 h 386"/>
                <a:gd name="T74" fmla="*/ 95 w 587"/>
                <a:gd name="T75" fmla="*/ 150 h 386"/>
                <a:gd name="T76" fmla="*/ 97 w 587"/>
                <a:gd name="T77" fmla="*/ 161 h 386"/>
                <a:gd name="T78" fmla="*/ 59 w 587"/>
                <a:gd name="T79" fmla="*/ 152 h 386"/>
                <a:gd name="T80" fmla="*/ 43 w 587"/>
                <a:gd name="T81" fmla="*/ 152 h 386"/>
                <a:gd name="T82" fmla="*/ 59 w 587"/>
                <a:gd name="T83" fmla="*/ 123 h 386"/>
                <a:gd name="T84" fmla="*/ 80 w 587"/>
                <a:gd name="T85" fmla="*/ 109 h 386"/>
                <a:gd name="T86" fmla="*/ 118 w 587"/>
                <a:gd name="T87" fmla="*/ 93 h 386"/>
                <a:gd name="T88" fmla="*/ 117 w 587"/>
                <a:gd name="T89" fmla="*/ 74 h 386"/>
                <a:gd name="T90" fmla="*/ 104 w 587"/>
                <a:gd name="T91" fmla="*/ 89 h 386"/>
                <a:gd name="T92" fmla="*/ 68 w 587"/>
                <a:gd name="T93" fmla="*/ 94 h 386"/>
                <a:gd name="T94" fmla="*/ 85 w 587"/>
                <a:gd name="T95" fmla="*/ 63 h 386"/>
                <a:gd name="T96" fmla="*/ 132 w 587"/>
                <a:gd name="T97" fmla="*/ 40 h 386"/>
                <a:gd name="T98" fmla="*/ 148 w 587"/>
                <a:gd name="T99" fmla="*/ 58 h 386"/>
                <a:gd name="T100" fmla="*/ 175 w 587"/>
                <a:gd name="T101" fmla="*/ 50 h 386"/>
                <a:gd name="T102" fmla="*/ 222 w 587"/>
                <a:gd name="T103" fmla="*/ 47 h 386"/>
                <a:gd name="T104" fmla="*/ 246 w 587"/>
                <a:gd name="T105" fmla="*/ 31 h 386"/>
                <a:gd name="T106" fmla="*/ 263 w 587"/>
                <a:gd name="T107" fmla="*/ 49 h 386"/>
                <a:gd name="T108" fmla="*/ 274 w 587"/>
                <a:gd name="T109" fmla="*/ 31 h 386"/>
                <a:gd name="T110" fmla="*/ 332 w 587"/>
                <a:gd name="T111" fmla="*/ 7 h 386"/>
                <a:gd name="T112" fmla="*/ 139 w 587"/>
                <a:gd name="T113" fmla="*/ 140 h 386"/>
                <a:gd name="T114" fmla="*/ 168 w 587"/>
                <a:gd name="T115" fmla="*/ 159 h 386"/>
                <a:gd name="T116" fmla="*/ 198 w 587"/>
                <a:gd name="T117" fmla="*/ 154 h 386"/>
                <a:gd name="T118" fmla="*/ 188 w 587"/>
                <a:gd name="T119" fmla="*/ 168 h 386"/>
                <a:gd name="T120" fmla="*/ 140 w 587"/>
                <a:gd name="T121" fmla="*/ 284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7" h="386">
                  <a:moveTo>
                    <a:pt x="354" y="4"/>
                  </a:moveTo>
                  <a:cubicBezTo>
                    <a:pt x="354" y="5"/>
                    <a:pt x="355" y="5"/>
                    <a:pt x="356" y="5"/>
                  </a:cubicBezTo>
                  <a:cubicBezTo>
                    <a:pt x="356" y="6"/>
                    <a:pt x="355" y="6"/>
                    <a:pt x="354" y="6"/>
                  </a:cubicBezTo>
                  <a:cubicBezTo>
                    <a:pt x="357" y="9"/>
                    <a:pt x="360" y="5"/>
                    <a:pt x="365" y="6"/>
                  </a:cubicBezTo>
                  <a:cubicBezTo>
                    <a:pt x="366" y="7"/>
                    <a:pt x="368" y="9"/>
                    <a:pt x="370" y="9"/>
                  </a:cubicBezTo>
                  <a:cubicBezTo>
                    <a:pt x="371" y="10"/>
                    <a:pt x="370" y="11"/>
                    <a:pt x="370" y="12"/>
                  </a:cubicBezTo>
                  <a:cubicBezTo>
                    <a:pt x="371" y="13"/>
                    <a:pt x="372" y="13"/>
                    <a:pt x="372" y="14"/>
                  </a:cubicBezTo>
                  <a:cubicBezTo>
                    <a:pt x="370" y="14"/>
                    <a:pt x="371" y="15"/>
                    <a:pt x="370" y="16"/>
                  </a:cubicBezTo>
                  <a:cubicBezTo>
                    <a:pt x="370" y="16"/>
                    <a:pt x="369" y="15"/>
                    <a:pt x="368" y="15"/>
                  </a:cubicBezTo>
                  <a:cubicBezTo>
                    <a:pt x="367" y="16"/>
                    <a:pt x="368" y="17"/>
                    <a:pt x="367" y="17"/>
                  </a:cubicBezTo>
                  <a:cubicBezTo>
                    <a:pt x="367" y="17"/>
                    <a:pt x="366" y="16"/>
                    <a:pt x="366" y="16"/>
                  </a:cubicBezTo>
                  <a:cubicBezTo>
                    <a:pt x="365" y="16"/>
                    <a:pt x="364" y="17"/>
                    <a:pt x="361" y="17"/>
                  </a:cubicBezTo>
                  <a:cubicBezTo>
                    <a:pt x="361" y="17"/>
                    <a:pt x="361" y="18"/>
                    <a:pt x="361" y="18"/>
                  </a:cubicBezTo>
                  <a:cubicBezTo>
                    <a:pt x="361" y="18"/>
                    <a:pt x="359" y="18"/>
                    <a:pt x="359" y="18"/>
                  </a:cubicBezTo>
                  <a:cubicBezTo>
                    <a:pt x="359" y="19"/>
                    <a:pt x="360" y="19"/>
                    <a:pt x="359" y="21"/>
                  </a:cubicBezTo>
                  <a:cubicBezTo>
                    <a:pt x="359" y="20"/>
                    <a:pt x="356" y="21"/>
                    <a:pt x="357" y="22"/>
                  </a:cubicBezTo>
                  <a:cubicBezTo>
                    <a:pt x="356" y="23"/>
                    <a:pt x="354" y="22"/>
                    <a:pt x="352" y="23"/>
                  </a:cubicBezTo>
                  <a:cubicBezTo>
                    <a:pt x="350" y="24"/>
                    <a:pt x="350" y="25"/>
                    <a:pt x="348" y="25"/>
                  </a:cubicBezTo>
                  <a:cubicBezTo>
                    <a:pt x="348" y="26"/>
                    <a:pt x="348" y="27"/>
                    <a:pt x="348" y="27"/>
                  </a:cubicBezTo>
                  <a:cubicBezTo>
                    <a:pt x="348" y="28"/>
                    <a:pt x="348" y="27"/>
                    <a:pt x="349" y="27"/>
                  </a:cubicBezTo>
                  <a:cubicBezTo>
                    <a:pt x="351" y="27"/>
                    <a:pt x="352" y="26"/>
                    <a:pt x="353" y="25"/>
                  </a:cubicBezTo>
                  <a:cubicBezTo>
                    <a:pt x="354" y="25"/>
                    <a:pt x="354" y="26"/>
                    <a:pt x="355" y="26"/>
                  </a:cubicBezTo>
                  <a:cubicBezTo>
                    <a:pt x="356" y="26"/>
                    <a:pt x="356" y="25"/>
                    <a:pt x="357" y="25"/>
                  </a:cubicBezTo>
                  <a:cubicBezTo>
                    <a:pt x="358" y="24"/>
                    <a:pt x="360" y="24"/>
                    <a:pt x="361" y="24"/>
                  </a:cubicBezTo>
                  <a:cubicBezTo>
                    <a:pt x="363" y="23"/>
                    <a:pt x="361" y="23"/>
                    <a:pt x="362" y="22"/>
                  </a:cubicBezTo>
                  <a:cubicBezTo>
                    <a:pt x="363" y="22"/>
                    <a:pt x="363" y="23"/>
                    <a:pt x="364" y="22"/>
                  </a:cubicBezTo>
                  <a:cubicBezTo>
                    <a:pt x="364" y="22"/>
                    <a:pt x="364" y="21"/>
                    <a:pt x="364" y="21"/>
                  </a:cubicBezTo>
                  <a:cubicBezTo>
                    <a:pt x="365" y="21"/>
                    <a:pt x="366" y="22"/>
                    <a:pt x="367" y="22"/>
                  </a:cubicBezTo>
                  <a:cubicBezTo>
                    <a:pt x="369" y="22"/>
                    <a:pt x="369" y="21"/>
                    <a:pt x="370" y="21"/>
                  </a:cubicBezTo>
                  <a:cubicBezTo>
                    <a:pt x="370" y="22"/>
                    <a:pt x="370" y="22"/>
                    <a:pt x="370" y="23"/>
                  </a:cubicBezTo>
                  <a:cubicBezTo>
                    <a:pt x="371" y="22"/>
                    <a:pt x="372" y="23"/>
                    <a:pt x="372" y="24"/>
                  </a:cubicBezTo>
                  <a:cubicBezTo>
                    <a:pt x="376" y="23"/>
                    <a:pt x="382" y="24"/>
                    <a:pt x="387" y="24"/>
                  </a:cubicBezTo>
                  <a:cubicBezTo>
                    <a:pt x="387" y="27"/>
                    <a:pt x="392" y="25"/>
                    <a:pt x="391" y="28"/>
                  </a:cubicBezTo>
                  <a:cubicBezTo>
                    <a:pt x="392" y="27"/>
                    <a:pt x="393" y="28"/>
                    <a:pt x="394" y="28"/>
                  </a:cubicBezTo>
                  <a:cubicBezTo>
                    <a:pt x="396" y="28"/>
                    <a:pt x="399" y="27"/>
                    <a:pt x="400" y="28"/>
                  </a:cubicBezTo>
                  <a:cubicBezTo>
                    <a:pt x="401" y="28"/>
                    <a:pt x="400" y="25"/>
                    <a:pt x="401" y="25"/>
                  </a:cubicBezTo>
                  <a:cubicBezTo>
                    <a:pt x="403" y="25"/>
                    <a:pt x="406" y="25"/>
                    <a:pt x="408" y="25"/>
                  </a:cubicBezTo>
                  <a:cubicBezTo>
                    <a:pt x="408" y="25"/>
                    <a:pt x="408" y="26"/>
                    <a:pt x="408" y="26"/>
                  </a:cubicBezTo>
                  <a:cubicBezTo>
                    <a:pt x="409" y="26"/>
                    <a:pt x="410" y="26"/>
                    <a:pt x="412" y="26"/>
                  </a:cubicBezTo>
                  <a:cubicBezTo>
                    <a:pt x="412" y="26"/>
                    <a:pt x="412" y="27"/>
                    <a:pt x="412" y="27"/>
                  </a:cubicBezTo>
                  <a:cubicBezTo>
                    <a:pt x="413" y="28"/>
                    <a:pt x="415" y="27"/>
                    <a:pt x="416" y="28"/>
                  </a:cubicBezTo>
                  <a:cubicBezTo>
                    <a:pt x="415" y="29"/>
                    <a:pt x="415" y="31"/>
                    <a:pt x="414" y="31"/>
                  </a:cubicBezTo>
                  <a:cubicBezTo>
                    <a:pt x="414" y="32"/>
                    <a:pt x="415" y="32"/>
                    <a:pt x="416" y="32"/>
                  </a:cubicBezTo>
                  <a:cubicBezTo>
                    <a:pt x="416" y="36"/>
                    <a:pt x="419" y="36"/>
                    <a:pt x="421" y="38"/>
                  </a:cubicBezTo>
                  <a:cubicBezTo>
                    <a:pt x="422" y="38"/>
                    <a:pt x="423" y="37"/>
                    <a:pt x="424" y="36"/>
                  </a:cubicBezTo>
                  <a:cubicBezTo>
                    <a:pt x="424" y="36"/>
                    <a:pt x="424" y="35"/>
                    <a:pt x="425" y="34"/>
                  </a:cubicBezTo>
                  <a:cubicBezTo>
                    <a:pt x="425" y="34"/>
                    <a:pt x="426" y="34"/>
                    <a:pt x="426" y="34"/>
                  </a:cubicBezTo>
                  <a:cubicBezTo>
                    <a:pt x="428" y="33"/>
                    <a:pt x="427" y="35"/>
                    <a:pt x="428" y="36"/>
                  </a:cubicBezTo>
                  <a:cubicBezTo>
                    <a:pt x="430" y="36"/>
                    <a:pt x="431" y="36"/>
                    <a:pt x="433" y="36"/>
                  </a:cubicBezTo>
                  <a:cubicBezTo>
                    <a:pt x="434" y="35"/>
                    <a:pt x="436" y="35"/>
                    <a:pt x="435" y="34"/>
                  </a:cubicBezTo>
                  <a:cubicBezTo>
                    <a:pt x="437" y="34"/>
                    <a:pt x="443" y="32"/>
                    <a:pt x="443" y="35"/>
                  </a:cubicBezTo>
                  <a:cubicBezTo>
                    <a:pt x="445" y="35"/>
                    <a:pt x="444" y="33"/>
                    <a:pt x="447" y="34"/>
                  </a:cubicBezTo>
                  <a:cubicBezTo>
                    <a:pt x="447" y="33"/>
                    <a:pt x="446" y="33"/>
                    <a:pt x="446" y="33"/>
                  </a:cubicBezTo>
                  <a:cubicBezTo>
                    <a:pt x="446" y="32"/>
                    <a:pt x="446" y="31"/>
                    <a:pt x="447" y="31"/>
                  </a:cubicBezTo>
                  <a:cubicBezTo>
                    <a:pt x="449" y="31"/>
                    <a:pt x="448" y="28"/>
                    <a:pt x="451" y="29"/>
                  </a:cubicBezTo>
                  <a:cubicBezTo>
                    <a:pt x="452" y="29"/>
                    <a:pt x="451" y="28"/>
                    <a:pt x="451" y="29"/>
                  </a:cubicBezTo>
                  <a:cubicBezTo>
                    <a:pt x="452" y="27"/>
                    <a:pt x="454" y="28"/>
                    <a:pt x="457" y="28"/>
                  </a:cubicBezTo>
                  <a:cubicBezTo>
                    <a:pt x="456" y="32"/>
                    <a:pt x="460" y="27"/>
                    <a:pt x="459" y="30"/>
                  </a:cubicBezTo>
                  <a:cubicBezTo>
                    <a:pt x="463" y="30"/>
                    <a:pt x="465" y="30"/>
                    <a:pt x="467" y="29"/>
                  </a:cubicBezTo>
                  <a:cubicBezTo>
                    <a:pt x="467" y="31"/>
                    <a:pt x="464" y="30"/>
                    <a:pt x="465" y="32"/>
                  </a:cubicBezTo>
                  <a:cubicBezTo>
                    <a:pt x="465" y="33"/>
                    <a:pt x="468" y="33"/>
                    <a:pt x="469" y="33"/>
                  </a:cubicBezTo>
                  <a:cubicBezTo>
                    <a:pt x="472" y="33"/>
                    <a:pt x="474" y="33"/>
                    <a:pt x="476" y="32"/>
                  </a:cubicBezTo>
                  <a:cubicBezTo>
                    <a:pt x="477" y="35"/>
                    <a:pt x="480" y="35"/>
                    <a:pt x="481" y="37"/>
                  </a:cubicBezTo>
                  <a:cubicBezTo>
                    <a:pt x="482" y="36"/>
                    <a:pt x="483" y="38"/>
                    <a:pt x="484" y="38"/>
                  </a:cubicBezTo>
                  <a:cubicBezTo>
                    <a:pt x="489" y="38"/>
                    <a:pt x="494" y="37"/>
                    <a:pt x="498" y="38"/>
                  </a:cubicBezTo>
                  <a:cubicBezTo>
                    <a:pt x="499" y="38"/>
                    <a:pt x="501" y="40"/>
                    <a:pt x="503" y="39"/>
                  </a:cubicBezTo>
                  <a:cubicBezTo>
                    <a:pt x="502" y="40"/>
                    <a:pt x="503" y="40"/>
                    <a:pt x="504" y="40"/>
                  </a:cubicBezTo>
                  <a:cubicBezTo>
                    <a:pt x="504" y="41"/>
                    <a:pt x="504" y="42"/>
                    <a:pt x="504" y="43"/>
                  </a:cubicBezTo>
                  <a:cubicBezTo>
                    <a:pt x="504" y="45"/>
                    <a:pt x="506" y="43"/>
                    <a:pt x="507" y="44"/>
                  </a:cubicBezTo>
                  <a:cubicBezTo>
                    <a:pt x="508" y="45"/>
                    <a:pt x="507" y="44"/>
                    <a:pt x="508" y="44"/>
                  </a:cubicBezTo>
                  <a:cubicBezTo>
                    <a:pt x="508" y="44"/>
                    <a:pt x="508" y="45"/>
                    <a:pt x="509" y="45"/>
                  </a:cubicBezTo>
                  <a:cubicBezTo>
                    <a:pt x="510" y="45"/>
                    <a:pt x="517" y="45"/>
                    <a:pt x="518" y="45"/>
                  </a:cubicBezTo>
                  <a:cubicBezTo>
                    <a:pt x="518" y="45"/>
                    <a:pt x="518" y="44"/>
                    <a:pt x="518" y="44"/>
                  </a:cubicBezTo>
                  <a:cubicBezTo>
                    <a:pt x="519" y="44"/>
                    <a:pt x="520" y="45"/>
                    <a:pt x="520" y="45"/>
                  </a:cubicBezTo>
                  <a:cubicBezTo>
                    <a:pt x="520" y="44"/>
                    <a:pt x="522" y="43"/>
                    <a:pt x="522" y="45"/>
                  </a:cubicBezTo>
                  <a:cubicBezTo>
                    <a:pt x="523" y="43"/>
                    <a:pt x="526" y="43"/>
                    <a:pt x="528" y="43"/>
                  </a:cubicBezTo>
                  <a:cubicBezTo>
                    <a:pt x="527" y="45"/>
                    <a:pt x="528" y="46"/>
                    <a:pt x="528" y="47"/>
                  </a:cubicBezTo>
                  <a:cubicBezTo>
                    <a:pt x="531" y="47"/>
                    <a:pt x="532" y="49"/>
                    <a:pt x="535" y="47"/>
                  </a:cubicBezTo>
                  <a:cubicBezTo>
                    <a:pt x="535" y="46"/>
                    <a:pt x="534" y="46"/>
                    <a:pt x="533" y="46"/>
                  </a:cubicBezTo>
                  <a:cubicBezTo>
                    <a:pt x="534" y="45"/>
                    <a:pt x="534" y="44"/>
                    <a:pt x="534" y="43"/>
                  </a:cubicBezTo>
                  <a:cubicBezTo>
                    <a:pt x="536" y="42"/>
                    <a:pt x="540" y="42"/>
                    <a:pt x="541" y="44"/>
                  </a:cubicBezTo>
                  <a:cubicBezTo>
                    <a:pt x="544" y="44"/>
                    <a:pt x="547" y="44"/>
                    <a:pt x="550" y="44"/>
                  </a:cubicBezTo>
                  <a:cubicBezTo>
                    <a:pt x="551" y="44"/>
                    <a:pt x="553" y="46"/>
                    <a:pt x="553" y="44"/>
                  </a:cubicBezTo>
                  <a:cubicBezTo>
                    <a:pt x="555" y="45"/>
                    <a:pt x="555" y="45"/>
                    <a:pt x="557" y="46"/>
                  </a:cubicBezTo>
                  <a:cubicBezTo>
                    <a:pt x="557" y="46"/>
                    <a:pt x="558" y="47"/>
                    <a:pt x="558" y="47"/>
                  </a:cubicBezTo>
                  <a:cubicBezTo>
                    <a:pt x="559" y="48"/>
                    <a:pt x="559" y="47"/>
                    <a:pt x="559" y="47"/>
                  </a:cubicBezTo>
                  <a:cubicBezTo>
                    <a:pt x="560" y="47"/>
                    <a:pt x="559" y="48"/>
                    <a:pt x="560" y="48"/>
                  </a:cubicBezTo>
                  <a:cubicBezTo>
                    <a:pt x="560" y="48"/>
                    <a:pt x="561" y="48"/>
                    <a:pt x="561" y="48"/>
                  </a:cubicBezTo>
                  <a:cubicBezTo>
                    <a:pt x="561" y="49"/>
                    <a:pt x="563" y="49"/>
                    <a:pt x="564" y="50"/>
                  </a:cubicBezTo>
                  <a:cubicBezTo>
                    <a:pt x="565" y="50"/>
                    <a:pt x="567" y="50"/>
                    <a:pt x="569" y="51"/>
                  </a:cubicBezTo>
                  <a:cubicBezTo>
                    <a:pt x="569" y="51"/>
                    <a:pt x="569" y="52"/>
                    <a:pt x="569" y="52"/>
                  </a:cubicBezTo>
                  <a:cubicBezTo>
                    <a:pt x="570" y="52"/>
                    <a:pt x="570" y="52"/>
                    <a:pt x="571" y="52"/>
                  </a:cubicBezTo>
                  <a:cubicBezTo>
                    <a:pt x="571" y="52"/>
                    <a:pt x="570" y="53"/>
                    <a:pt x="571" y="54"/>
                  </a:cubicBezTo>
                  <a:cubicBezTo>
                    <a:pt x="571" y="54"/>
                    <a:pt x="572" y="53"/>
                    <a:pt x="572" y="54"/>
                  </a:cubicBezTo>
                  <a:cubicBezTo>
                    <a:pt x="573" y="54"/>
                    <a:pt x="571" y="57"/>
                    <a:pt x="574" y="56"/>
                  </a:cubicBezTo>
                  <a:cubicBezTo>
                    <a:pt x="574" y="57"/>
                    <a:pt x="574" y="59"/>
                    <a:pt x="574" y="61"/>
                  </a:cubicBezTo>
                  <a:cubicBezTo>
                    <a:pt x="577" y="61"/>
                    <a:pt x="579" y="60"/>
                    <a:pt x="579" y="58"/>
                  </a:cubicBezTo>
                  <a:cubicBezTo>
                    <a:pt x="581" y="59"/>
                    <a:pt x="584" y="58"/>
                    <a:pt x="585" y="59"/>
                  </a:cubicBezTo>
                  <a:cubicBezTo>
                    <a:pt x="585" y="59"/>
                    <a:pt x="585" y="60"/>
                    <a:pt x="585" y="61"/>
                  </a:cubicBezTo>
                  <a:cubicBezTo>
                    <a:pt x="586" y="61"/>
                    <a:pt x="587" y="60"/>
                    <a:pt x="587" y="61"/>
                  </a:cubicBezTo>
                  <a:cubicBezTo>
                    <a:pt x="587" y="61"/>
                    <a:pt x="586" y="61"/>
                    <a:pt x="586" y="63"/>
                  </a:cubicBezTo>
                  <a:cubicBezTo>
                    <a:pt x="585" y="63"/>
                    <a:pt x="585" y="62"/>
                    <a:pt x="584" y="62"/>
                  </a:cubicBezTo>
                  <a:cubicBezTo>
                    <a:pt x="583" y="62"/>
                    <a:pt x="583" y="64"/>
                    <a:pt x="582" y="63"/>
                  </a:cubicBezTo>
                  <a:cubicBezTo>
                    <a:pt x="582" y="65"/>
                    <a:pt x="584" y="64"/>
                    <a:pt x="583" y="66"/>
                  </a:cubicBezTo>
                  <a:cubicBezTo>
                    <a:pt x="581" y="64"/>
                    <a:pt x="583" y="67"/>
                    <a:pt x="581" y="68"/>
                  </a:cubicBezTo>
                  <a:cubicBezTo>
                    <a:pt x="580" y="68"/>
                    <a:pt x="580" y="68"/>
                    <a:pt x="580" y="69"/>
                  </a:cubicBezTo>
                  <a:cubicBezTo>
                    <a:pt x="579" y="69"/>
                    <a:pt x="578" y="69"/>
                    <a:pt x="578" y="68"/>
                  </a:cubicBezTo>
                  <a:cubicBezTo>
                    <a:pt x="577" y="68"/>
                    <a:pt x="577" y="67"/>
                    <a:pt x="576" y="67"/>
                  </a:cubicBezTo>
                  <a:cubicBezTo>
                    <a:pt x="575" y="66"/>
                    <a:pt x="574" y="67"/>
                    <a:pt x="573" y="66"/>
                  </a:cubicBezTo>
                  <a:cubicBezTo>
                    <a:pt x="573" y="66"/>
                    <a:pt x="572" y="65"/>
                    <a:pt x="572" y="65"/>
                  </a:cubicBezTo>
                  <a:cubicBezTo>
                    <a:pt x="571" y="64"/>
                    <a:pt x="570" y="65"/>
                    <a:pt x="569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68" y="64"/>
                    <a:pt x="567" y="62"/>
                    <a:pt x="566" y="63"/>
                  </a:cubicBezTo>
                  <a:cubicBezTo>
                    <a:pt x="565" y="63"/>
                    <a:pt x="565" y="62"/>
                    <a:pt x="565" y="61"/>
                  </a:cubicBezTo>
                  <a:cubicBezTo>
                    <a:pt x="564" y="61"/>
                    <a:pt x="562" y="61"/>
                    <a:pt x="561" y="61"/>
                  </a:cubicBezTo>
                  <a:cubicBezTo>
                    <a:pt x="560" y="61"/>
                    <a:pt x="561" y="63"/>
                    <a:pt x="561" y="63"/>
                  </a:cubicBezTo>
                  <a:cubicBezTo>
                    <a:pt x="561" y="64"/>
                    <a:pt x="559" y="64"/>
                    <a:pt x="560" y="66"/>
                  </a:cubicBezTo>
                  <a:cubicBezTo>
                    <a:pt x="557" y="65"/>
                    <a:pt x="556" y="68"/>
                    <a:pt x="553" y="67"/>
                  </a:cubicBezTo>
                  <a:cubicBezTo>
                    <a:pt x="552" y="67"/>
                    <a:pt x="552" y="69"/>
                    <a:pt x="551" y="68"/>
                  </a:cubicBezTo>
                  <a:cubicBezTo>
                    <a:pt x="551" y="69"/>
                    <a:pt x="552" y="69"/>
                    <a:pt x="553" y="69"/>
                  </a:cubicBezTo>
                  <a:cubicBezTo>
                    <a:pt x="554" y="69"/>
                    <a:pt x="554" y="70"/>
                    <a:pt x="555" y="70"/>
                  </a:cubicBezTo>
                  <a:cubicBezTo>
                    <a:pt x="555" y="73"/>
                    <a:pt x="555" y="72"/>
                    <a:pt x="556" y="73"/>
                  </a:cubicBezTo>
                  <a:cubicBezTo>
                    <a:pt x="557" y="75"/>
                    <a:pt x="559" y="75"/>
                    <a:pt x="560" y="76"/>
                  </a:cubicBezTo>
                  <a:cubicBezTo>
                    <a:pt x="559" y="76"/>
                    <a:pt x="557" y="78"/>
                    <a:pt x="557" y="78"/>
                  </a:cubicBezTo>
                  <a:cubicBezTo>
                    <a:pt x="556" y="78"/>
                    <a:pt x="556" y="76"/>
                    <a:pt x="555" y="77"/>
                  </a:cubicBezTo>
                  <a:cubicBezTo>
                    <a:pt x="555" y="77"/>
                    <a:pt x="556" y="78"/>
                    <a:pt x="555" y="78"/>
                  </a:cubicBezTo>
                  <a:cubicBezTo>
                    <a:pt x="553" y="78"/>
                    <a:pt x="549" y="78"/>
                    <a:pt x="547" y="79"/>
                  </a:cubicBezTo>
                  <a:cubicBezTo>
                    <a:pt x="546" y="79"/>
                    <a:pt x="543" y="80"/>
                    <a:pt x="544" y="82"/>
                  </a:cubicBezTo>
                  <a:cubicBezTo>
                    <a:pt x="540" y="81"/>
                    <a:pt x="540" y="83"/>
                    <a:pt x="538" y="84"/>
                  </a:cubicBezTo>
                  <a:cubicBezTo>
                    <a:pt x="538" y="84"/>
                    <a:pt x="537" y="85"/>
                    <a:pt x="537" y="85"/>
                  </a:cubicBezTo>
                  <a:cubicBezTo>
                    <a:pt x="536" y="85"/>
                    <a:pt x="535" y="86"/>
                    <a:pt x="535" y="86"/>
                  </a:cubicBezTo>
                  <a:cubicBezTo>
                    <a:pt x="534" y="86"/>
                    <a:pt x="533" y="87"/>
                    <a:pt x="533" y="88"/>
                  </a:cubicBezTo>
                  <a:cubicBezTo>
                    <a:pt x="531" y="87"/>
                    <a:pt x="527" y="89"/>
                    <a:pt x="526" y="87"/>
                  </a:cubicBezTo>
                  <a:cubicBezTo>
                    <a:pt x="526" y="88"/>
                    <a:pt x="524" y="87"/>
                    <a:pt x="524" y="89"/>
                  </a:cubicBezTo>
                  <a:cubicBezTo>
                    <a:pt x="520" y="90"/>
                    <a:pt x="520" y="90"/>
                    <a:pt x="516" y="89"/>
                  </a:cubicBezTo>
                  <a:cubicBezTo>
                    <a:pt x="515" y="89"/>
                    <a:pt x="515" y="90"/>
                    <a:pt x="514" y="90"/>
                  </a:cubicBezTo>
                  <a:cubicBezTo>
                    <a:pt x="514" y="90"/>
                    <a:pt x="512" y="91"/>
                    <a:pt x="512" y="92"/>
                  </a:cubicBezTo>
                  <a:cubicBezTo>
                    <a:pt x="512" y="94"/>
                    <a:pt x="509" y="93"/>
                    <a:pt x="510" y="96"/>
                  </a:cubicBezTo>
                  <a:cubicBezTo>
                    <a:pt x="509" y="98"/>
                    <a:pt x="511" y="98"/>
                    <a:pt x="512" y="99"/>
                  </a:cubicBezTo>
                  <a:cubicBezTo>
                    <a:pt x="512" y="101"/>
                    <a:pt x="512" y="102"/>
                    <a:pt x="510" y="102"/>
                  </a:cubicBezTo>
                  <a:cubicBezTo>
                    <a:pt x="510" y="104"/>
                    <a:pt x="509" y="105"/>
                    <a:pt x="508" y="104"/>
                  </a:cubicBezTo>
                  <a:cubicBezTo>
                    <a:pt x="508" y="105"/>
                    <a:pt x="508" y="106"/>
                    <a:pt x="508" y="107"/>
                  </a:cubicBezTo>
                  <a:cubicBezTo>
                    <a:pt x="508" y="108"/>
                    <a:pt x="509" y="107"/>
                    <a:pt x="510" y="108"/>
                  </a:cubicBezTo>
                  <a:cubicBezTo>
                    <a:pt x="510" y="109"/>
                    <a:pt x="509" y="109"/>
                    <a:pt x="508" y="109"/>
                  </a:cubicBezTo>
                  <a:cubicBezTo>
                    <a:pt x="508" y="110"/>
                    <a:pt x="508" y="111"/>
                    <a:pt x="507" y="111"/>
                  </a:cubicBezTo>
                  <a:cubicBezTo>
                    <a:pt x="507" y="112"/>
                    <a:pt x="505" y="112"/>
                    <a:pt x="504" y="112"/>
                  </a:cubicBezTo>
                  <a:cubicBezTo>
                    <a:pt x="504" y="113"/>
                    <a:pt x="504" y="115"/>
                    <a:pt x="504" y="115"/>
                  </a:cubicBezTo>
                  <a:cubicBezTo>
                    <a:pt x="503" y="115"/>
                    <a:pt x="503" y="114"/>
                    <a:pt x="503" y="113"/>
                  </a:cubicBezTo>
                  <a:cubicBezTo>
                    <a:pt x="503" y="113"/>
                    <a:pt x="501" y="114"/>
                    <a:pt x="503" y="117"/>
                  </a:cubicBezTo>
                  <a:cubicBezTo>
                    <a:pt x="501" y="116"/>
                    <a:pt x="502" y="118"/>
                    <a:pt x="501" y="118"/>
                  </a:cubicBezTo>
                  <a:cubicBezTo>
                    <a:pt x="501" y="119"/>
                    <a:pt x="500" y="118"/>
                    <a:pt x="500" y="118"/>
                  </a:cubicBezTo>
                  <a:cubicBezTo>
                    <a:pt x="499" y="119"/>
                    <a:pt x="500" y="120"/>
                    <a:pt x="498" y="120"/>
                  </a:cubicBezTo>
                  <a:cubicBezTo>
                    <a:pt x="498" y="121"/>
                    <a:pt x="498" y="121"/>
                    <a:pt x="498" y="123"/>
                  </a:cubicBezTo>
                  <a:cubicBezTo>
                    <a:pt x="497" y="123"/>
                    <a:pt x="495" y="122"/>
                    <a:pt x="495" y="123"/>
                  </a:cubicBezTo>
                  <a:cubicBezTo>
                    <a:pt x="494" y="123"/>
                    <a:pt x="495" y="122"/>
                    <a:pt x="495" y="121"/>
                  </a:cubicBezTo>
                  <a:cubicBezTo>
                    <a:pt x="495" y="121"/>
                    <a:pt x="494" y="121"/>
                    <a:pt x="494" y="120"/>
                  </a:cubicBezTo>
                  <a:cubicBezTo>
                    <a:pt x="494" y="120"/>
                    <a:pt x="494" y="119"/>
                    <a:pt x="494" y="119"/>
                  </a:cubicBezTo>
                  <a:cubicBezTo>
                    <a:pt x="494" y="119"/>
                    <a:pt x="493" y="118"/>
                    <a:pt x="493" y="118"/>
                  </a:cubicBezTo>
                  <a:cubicBezTo>
                    <a:pt x="492" y="117"/>
                    <a:pt x="492" y="117"/>
                    <a:pt x="491" y="117"/>
                  </a:cubicBezTo>
                  <a:cubicBezTo>
                    <a:pt x="492" y="116"/>
                    <a:pt x="492" y="114"/>
                    <a:pt x="492" y="113"/>
                  </a:cubicBezTo>
                  <a:cubicBezTo>
                    <a:pt x="492" y="112"/>
                    <a:pt x="492" y="112"/>
                    <a:pt x="491" y="111"/>
                  </a:cubicBezTo>
                  <a:cubicBezTo>
                    <a:pt x="491" y="108"/>
                    <a:pt x="492" y="105"/>
                    <a:pt x="491" y="103"/>
                  </a:cubicBezTo>
                  <a:cubicBezTo>
                    <a:pt x="494" y="105"/>
                    <a:pt x="492" y="102"/>
                    <a:pt x="493" y="100"/>
                  </a:cubicBezTo>
                  <a:cubicBezTo>
                    <a:pt x="493" y="100"/>
                    <a:pt x="494" y="103"/>
                    <a:pt x="494" y="101"/>
                  </a:cubicBezTo>
                  <a:cubicBezTo>
                    <a:pt x="494" y="101"/>
                    <a:pt x="494" y="100"/>
                    <a:pt x="494" y="100"/>
                  </a:cubicBezTo>
                  <a:cubicBezTo>
                    <a:pt x="495" y="99"/>
                    <a:pt x="498" y="97"/>
                    <a:pt x="498" y="96"/>
                  </a:cubicBezTo>
                  <a:cubicBezTo>
                    <a:pt x="498" y="96"/>
                    <a:pt x="500" y="96"/>
                    <a:pt x="499" y="95"/>
                  </a:cubicBezTo>
                  <a:cubicBezTo>
                    <a:pt x="498" y="95"/>
                    <a:pt x="499" y="95"/>
                    <a:pt x="500" y="95"/>
                  </a:cubicBezTo>
                  <a:cubicBezTo>
                    <a:pt x="502" y="94"/>
                    <a:pt x="502" y="93"/>
                    <a:pt x="502" y="91"/>
                  </a:cubicBezTo>
                  <a:cubicBezTo>
                    <a:pt x="502" y="91"/>
                    <a:pt x="504" y="90"/>
                    <a:pt x="504" y="90"/>
                  </a:cubicBezTo>
                  <a:cubicBezTo>
                    <a:pt x="504" y="90"/>
                    <a:pt x="503" y="90"/>
                    <a:pt x="503" y="90"/>
                  </a:cubicBezTo>
                  <a:cubicBezTo>
                    <a:pt x="503" y="90"/>
                    <a:pt x="504" y="88"/>
                    <a:pt x="504" y="88"/>
                  </a:cubicBezTo>
                  <a:cubicBezTo>
                    <a:pt x="505" y="88"/>
                    <a:pt x="506" y="90"/>
                    <a:pt x="505" y="87"/>
                  </a:cubicBezTo>
                  <a:cubicBezTo>
                    <a:pt x="507" y="87"/>
                    <a:pt x="508" y="87"/>
                    <a:pt x="509" y="86"/>
                  </a:cubicBezTo>
                  <a:cubicBezTo>
                    <a:pt x="509" y="86"/>
                    <a:pt x="509" y="85"/>
                    <a:pt x="510" y="85"/>
                  </a:cubicBezTo>
                  <a:cubicBezTo>
                    <a:pt x="510" y="85"/>
                    <a:pt x="511" y="85"/>
                    <a:pt x="511" y="85"/>
                  </a:cubicBezTo>
                  <a:cubicBezTo>
                    <a:pt x="511" y="85"/>
                    <a:pt x="512" y="84"/>
                    <a:pt x="512" y="84"/>
                  </a:cubicBezTo>
                  <a:cubicBezTo>
                    <a:pt x="513" y="83"/>
                    <a:pt x="513" y="84"/>
                    <a:pt x="513" y="83"/>
                  </a:cubicBezTo>
                  <a:cubicBezTo>
                    <a:pt x="513" y="82"/>
                    <a:pt x="514" y="80"/>
                    <a:pt x="515" y="82"/>
                  </a:cubicBezTo>
                  <a:cubicBezTo>
                    <a:pt x="515" y="80"/>
                    <a:pt x="515" y="79"/>
                    <a:pt x="515" y="78"/>
                  </a:cubicBezTo>
                  <a:cubicBezTo>
                    <a:pt x="513" y="78"/>
                    <a:pt x="512" y="78"/>
                    <a:pt x="512" y="79"/>
                  </a:cubicBezTo>
                  <a:cubicBezTo>
                    <a:pt x="511" y="79"/>
                    <a:pt x="511" y="80"/>
                    <a:pt x="510" y="80"/>
                  </a:cubicBezTo>
                  <a:cubicBezTo>
                    <a:pt x="510" y="81"/>
                    <a:pt x="510" y="80"/>
                    <a:pt x="510" y="81"/>
                  </a:cubicBezTo>
                  <a:cubicBezTo>
                    <a:pt x="509" y="82"/>
                    <a:pt x="507" y="82"/>
                    <a:pt x="507" y="84"/>
                  </a:cubicBezTo>
                  <a:cubicBezTo>
                    <a:pt x="505" y="83"/>
                    <a:pt x="505" y="84"/>
                    <a:pt x="505" y="85"/>
                  </a:cubicBezTo>
                  <a:cubicBezTo>
                    <a:pt x="504" y="85"/>
                    <a:pt x="504" y="84"/>
                    <a:pt x="504" y="84"/>
                  </a:cubicBezTo>
                  <a:cubicBezTo>
                    <a:pt x="504" y="83"/>
                    <a:pt x="503" y="84"/>
                    <a:pt x="503" y="84"/>
                  </a:cubicBezTo>
                  <a:cubicBezTo>
                    <a:pt x="502" y="83"/>
                    <a:pt x="503" y="82"/>
                    <a:pt x="503" y="82"/>
                  </a:cubicBezTo>
                  <a:cubicBezTo>
                    <a:pt x="500" y="82"/>
                    <a:pt x="498" y="81"/>
                    <a:pt x="496" y="82"/>
                  </a:cubicBezTo>
                  <a:cubicBezTo>
                    <a:pt x="495" y="82"/>
                    <a:pt x="495" y="83"/>
                    <a:pt x="495" y="83"/>
                  </a:cubicBezTo>
                  <a:cubicBezTo>
                    <a:pt x="494" y="83"/>
                    <a:pt x="493" y="83"/>
                    <a:pt x="492" y="84"/>
                  </a:cubicBezTo>
                  <a:cubicBezTo>
                    <a:pt x="491" y="84"/>
                    <a:pt x="491" y="85"/>
                    <a:pt x="490" y="86"/>
                  </a:cubicBezTo>
                  <a:cubicBezTo>
                    <a:pt x="489" y="86"/>
                    <a:pt x="489" y="87"/>
                    <a:pt x="488" y="87"/>
                  </a:cubicBezTo>
                  <a:cubicBezTo>
                    <a:pt x="487" y="89"/>
                    <a:pt x="489" y="89"/>
                    <a:pt x="489" y="91"/>
                  </a:cubicBezTo>
                  <a:cubicBezTo>
                    <a:pt x="488" y="91"/>
                    <a:pt x="487" y="91"/>
                    <a:pt x="487" y="93"/>
                  </a:cubicBezTo>
                  <a:cubicBezTo>
                    <a:pt x="484" y="92"/>
                    <a:pt x="484" y="94"/>
                    <a:pt x="481" y="93"/>
                  </a:cubicBezTo>
                  <a:cubicBezTo>
                    <a:pt x="480" y="92"/>
                    <a:pt x="481" y="92"/>
                    <a:pt x="481" y="91"/>
                  </a:cubicBezTo>
                  <a:cubicBezTo>
                    <a:pt x="480" y="91"/>
                    <a:pt x="480" y="91"/>
                    <a:pt x="480" y="90"/>
                  </a:cubicBezTo>
                  <a:cubicBezTo>
                    <a:pt x="479" y="90"/>
                    <a:pt x="477" y="90"/>
                    <a:pt x="477" y="89"/>
                  </a:cubicBezTo>
                  <a:cubicBezTo>
                    <a:pt x="474" y="91"/>
                    <a:pt x="470" y="92"/>
                    <a:pt x="465" y="93"/>
                  </a:cubicBezTo>
                  <a:cubicBezTo>
                    <a:pt x="465" y="92"/>
                    <a:pt x="463" y="92"/>
                    <a:pt x="464" y="90"/>
                  </a:cubicBezTo>
                  <a:cubicBezTo>
                    <a:pt x="463" y="90"/>
                    <a:pt x="462" y="90"/>
                    <a:pt x="461" y="90"/>
                  </a:cubicBezTo>
                  <a:cubicBezTo>
                    <a:pt x="458" y="91"/>
                    <a:pt x="456" y="91"/>
                    <a:pt x="453" y="93"/>
                  </a:cubicBezTo>
                  <a:cubicBezTo>
                    <a:pt x="451" y="94"/>
                    <a:pt x="450" y="96"/>
                    <a:pt x="448" y="96"/>
                  </a:cubicBezTo>
                  <a:cubicBezTo>
                    <a:pt x="448" y="97"/>
                    <a:pt x="448" y="98"/>
                    <a:pt x="446" y="98"/>
                  </a:cubicBezTo>
                  <a:cubicBezTo>
                    <a:pt x="447" y="100"/>
                    <a:pt x="445" y="100"/>
                    <a:pt x="446" y="102"/>
                  </a:cubicBezTo>
                  <a:cubicBezTo>
                    <a:pt x="444" y="100"/>
                    <a:pt x="443" y="104"/>
                    <a:pt x="442" y="104"/>
                  </a:cubicBezTo>
                  <a:cubicBezTo>
                    <a:pt x="441" y="102"/>
                    <a:pt x="442" y="104"/>
                    <a:pt x="440" y="104"/>
                  </a:cubicBezTo>
                  <a:cubicBezTo>
                    <a:pt x="439" y="105"/>
                    <a:pt x="439" y="105"/>
                    <a:pt x="439" y="106"/>
                  </a:cubicBezTo>
                  <a:cubicBezTo>
                    <a:pt x="435" y="105"/>
                    <a:pt x="436" y="108"/>
                    <a:pt x="434" y="108"/>
                  </a:cubicBezTo>
                  <a:cubicBezTo>
                    <a:pt x="434" y="109"/>
                    <a:pt x="436" y="112"/>
                    <a:pt x="437" y="110"/>
                  </a:cubicBezTo>
                  <a:cubicBezTo>
                    <a:pt x="437" y="110"/>
                    <a:pt x="437" y="112"/>
                    <a:pt x="437" y="113"/>
                  </a:cubicBezTo>
                  <a:cubicBezTo>
                    <a:pt x="438" y="112"/>
                    <a:pt x="439" y="113"/>
                    <a:pt x="439" y="113"/>
                  </a:cubicBezTo>
                  <a:cubicBezTo>
                    <a:pt x="440" y="114"/>
                    <a:pt x="441" y="112"/>
                    <a:pt x="442" y="113"/>
                  </a:cubicBezTo>
                  <a:cubicBezTo>
                    <a:pt x="442" y="113"/>
                    <a:pt x="443" y="113"/>
                    <a:pt x="443" y="113"/>
                  </a:cubicBezTo>
                  <a:cubicBezTo>
                    <a:pt x="444" y="113"/>
                    <a:pt x="444" y="111"/>
                    <a:pt x="445" y="113"/>
                  </a:cubicBezTo>
                  <a:cubicBezTo>
                    <a:pt x="446" y="113"/>
                    <a:pt x="445" y="112"/>
                    <a:pt x="446" y="111"/>
                  </a:cubicBezTo>
                  <a:cubicBezTo>
                    <a:pt x="447" y="112"/>
                    <a:pt x="447" y="117"/>
                    <a:pt x="448" y="114"/>
                  </a:cubicBezTo>
                  <a:cubicBezTo>
                    <a:pt x="450" y="114"/>
                    <a:pt x="448" y="117"/>
                    <a:pt x="450" y="116"/>
                  </a:cubicBezTo>
                  <a:cubicBezTo>
                    <a:pt x="451" y="117"/>
                    <a:pt x="449" y="117"/>
                    <a:pt x="449" y="117"/>
                  </a:cubicBezTo>
                  <a:cubicBezTo>
                    <a:pt x="449" y="117"/>
                    <a:pt x="450" y="119"/>
                    <a:pt x="450" y="120"/>
                  </a:cubicBezTo>
                  <a:cubicBezTo>
                    <a:pt x="450" y="120"/>
                    <a:pt x="449" y="120"/>
                    <a:pt x="449" y="120"/>
                  </a:cubicBezTo>
                  <a:cubicBezTo>
                    <a:pt x="449" y="121"/>
                    <a:pt x="448" y="121"/>
                    <a:pt x="448" y="122"/>
                  </a:cubicBezTo>
                  <a:cubicBezTo>
                    <a:pt x="448" y="124"/>
                    <a:pt x="449" y="128"/>
                    <a:pt x="447" y="126"/>
                  </a:cubicBezTo>
                  <a:cubicBezTo>
                    <a:pt x="448" y="132"/>
                    <a:pt x="445" y="135"/>
                    <a:pt x="443" y="139"/>
                  </a:cubicBezTo>
                  <a:cubicBezTo>
                    <a:pt x="443" y="140"/>
                    <a:pt x="442" y="139"/>
                    <a:pt x="441" y="139"/>
                  </a:cubicBezTo>
                  <a:cubicBezTo>
                    <a:pt x="441" y="140"/>
                    <a:pt x="442" y="141"/>
                    <a:pt x="441" y="141"/>
                  </a:cubicBezTo>
                  <a:cubicBezTo>
                    <a:pt x="441" y="142"/>
                    <a:pt x="440" y="141"/>
                    <a:pt x="439" y="142"/>
                  </a:cubicBezTo>
                  <a:cubicBezTo>
                    <a:pt x="439" y="142"/>
                    <a:pt x="440" y="143"/>
                    <a:pt x="439" y="143"/>
                  </a:cubicBezTo>
                  <a:cubicBezTo>
                    <a:pt x="439" y="144"/>
                    <a:pt x="438" y="143"/>
                    <a:pt x="438" y="143"/>
                  </a:cubicBezTo>
                  <a:cubicBezTo>
                    <a:pt x="438" y="144"/>
                    <a:pt x="439" y="144"/>
                    <a:pt x="439" y="144"/>
                  </a:cubicBezTo>
                  <a:cubicBezTo>
                    <a:pt x="438" y="145"/>
                    <a:pt x="437" y="145"/>
                    <a:pt x="437" y="145"/>
                  </a:cubicBezTo>
                  <a:cubicBezTo>
                    <a:pt x="436" y="146"/>
                    <a:pt x="436" y="147"/>
                    <a:pt x="436" y="148"/>
                  </a:cubicBezTo>
                  <a:cubicBezTo>
                    <a:pt x="435" y="148"/>
                    <a:pt x="434" y="148"/>
                    <a:pt x="434" y="148"/>
                  </a:cubicBezTo>
                  <a:cubicBezTo>
                    <a:pt x="433" y="149"/>
                    <a:pt x="434" y="150"/>
                    <a:pt x="433" y="150"/>
                  </a:cubicBezTo>
                  <a:cubicBezTo>
                    <a:pt x="433" y="151"/>
                    <a:pt x="432" y="150"/>
                    <a:pt x="432" y="150"/>
                  </a:cubicBezTo>
                  <a:cubicBezTo>
                    <a:pt x="432" y="150"/>
                    <a:pt x="432" y="152"/>
                    <a:pt x="431" y="152"/>
                  </a:cubicBezTo>
                  <a:cubicBezTo>
                    <a:pt x="430" y="151"/>
                    <a:pt x="430" y="151"/>
                    <a:pt x="430" y="153"/>
                  </a:cubicBezTo>
                  <a:cubicBezTo>
                    <a:pt x="426" y="154"/>
                    <a:pt x="426" y="153"/>
                    <a:pt x="423" y="153"/>
                  </a:cubicBezTo>
                  <a:cubicBezTo>
                    <a:pt x="423" y="154"/>
                    <a:pt x="420" y="155"/>
                    <a:pt x="421" y="155"/>
                  </a:cubicBezTo>
                  <a:cubicBezTo>
                    <a:pt x="422" y="157"/>
                    <a:pt x="417" y="155"/>
                    <a:pt x="419" y="157"/>
                  </a:cubicBezTo>
                  <a:cubicBezTo>
                    <a:pt x="419" y="157"/>
                    <a:pt x="418" y="157"/>
                    <a:pt x="418" y="157"/>
                  </a:cubicBezTo>
                  <a:cubicBezTo>
                    <a:pt x="416" y="158"/>
                    <a:pt x="417" y="160"/>
                    <a:pt x="417" y="162"/>
                  </a:cubicBezTo>
                  <a:cubicBezTo>
                    <a:pt x="415" y="163"/>
                    <a:pt x="416" y="163"/>
                    <a:pt x="414" y="162"/>
                  </a:cubicBezTo>
                  <a:cubicBezTo>
                    <a:pt x="414" y="163"/>
                    <a:pt x="414" y="164"/>
                    <a:pt x="413" y="164"/>
                  </a:cubicBezTo>
                  <a:cubicBezTo>
                    <a:pt x="413" y="165"/>
                    <a:pt x="413" y="171"/>
                    <a:pt x="414" y="169"/>
                  </a:cubicBezTo>
                  <a:cubicBezTo>
                    <a:pt x="416" y="169"/>
                    <a:pt x="414" y="175"/>
                    <a:pt x="416" y="175"/>
                  </a:cubicBezTo>
                  <a:cubicBezTo>
                    <a:pt x="418" y="175"/>
                    <a:pt x="416" y="177"/>
                    <a:pt x="418" y="177"/>
                  </a:cubicBezTo>
                  <a:cubicBezTo>
                    <a:pt x="417" y="178"/>
                    <a:pt x="417" y="179"/>
                    <a:pt x="417" y="179"/>
                  </a:cubicBezTo>
                  <a:cubicBezTo>
                    <a:pt x="416" y="179"/>
                    <a:pt x="416" y="178"/>
                    <a:pt x="416" y="178"/>
                  </a:cubicBezTo>
                  <a:cubicBezTo>
                    <a:pt x="415" y="178"/>
                    <a:pt x="415" y="179"/>
                    <a:pt x="415" y="180"/>
                  </a:cubicBezTo>
                  <a:cubicBezTo>
                    <a:pt x="415" y="180"/>
                    <a:pt x="413" y="179"/>
                    <a:pt x="413" y="180"/>
                  </a:cubicBezTo>
                  <a:cubicBezTo>
                    <a:pt x="411" y="180"/>
                    <a:pt x="409" y="181"/>
                    <a:pt x="408" y="180"/>
                  </a:cubicBezTo>
                  <a:cubicBezTo>
                    <a:pt x="408" y="179"/>
                    <a:pt x="409" y="178"/>
                    <a:pt x="409" y="177"/>
                  </a:cubicBezTo>
                  <a:cubicBezTo>
                    <a:pt x="409" y="176"/>
                    <a:pt x="408" y="174"/>
                    <a:pt x="409" y="173"/>
                  </a:cubicBezTo>
                  <a:cubicBezTo>
                    <a:pt x="409" y="172"/>
                    <a:pt x="407" y="173"/>
                    <a:pt x="408" y="170"/>
                  </a:cubicBezTo>
                  <a:cubicBezTo>
                    <a:pt x="407" y="170"/>
                    <a:pt x="405" y="171"/>
                    <a:pt x="404" y="169"/>
                  </a:cubicBezTo>
                  <a:cubicBezTo>
                    <a:pt x="403" y="167"/>
                    <a:pt x="406" y="168"/>
                    <a:pt x="405" y="166"/>
                  </a:cubicBezTo>
                  <a:cubicBezTo>
                    <a:pt x="405" y="165"/>
                    <a:pt x="405" y="165"/>
                    <a:pt x="405" y="166"/>
                  </a:cubicBezTo>
                  <a:cubicBezTo>
                    <a:pt x="404" y="166"/>
                    <a:pt x="404" y="165"/>
                    <a:pt x="403" y="164"/>
                  </a:cubicBezTo>
                  <a:cubicBezTo>
                    <a:pt x="403" y="164"/>
                    <a:pt x="402" y="164"/>
                    <a:pt x="402" y="163"/>
                  </a:cubicBezTo>
                  <a:cubicBezTo>
                    <a:pt x="401" y="163"/>
                    <a:pt x="401" y="164"/>
                    <a:pt x="400" y="164"/>
                  </a:cubicBezTo>
                  <a:cubicBezTo>
                    <a:pt x="399" y="164"/>
                    <a:pt x="399" y="164"/>
                    <a:pt x="400" y="164"/>
                  </a:cubicBezTo>
                  <a:cubicBezTo>
                    <a:pt x="400" y="166"/>
                    <a:pt x="398" y="163"/>
                    <a:pt x="398" y="166"/>
                  </a:cubicBezTo>
                  <a:cubicBezTo>
                    <a:pt x="396" y="164"/>
                    <a:pt x="397" y="167"/>
                    <a:pt x="394" y="166"/>
                  </a:cubicBezTo>
                  <a:cubicBezTo>
                    <a:pt x="396" y="164"/>
                    <a:pt x="394" y="163"/>
                    <a:pt x="396" y="161"/>
                  </a:cubicBezTo>
                  <a:cubicBezTo>
                    <a:pt x="397" y="161"/>
                    <a:pt x="393" y="161"/>
                    <a:pt x="393" y="162"/>
                  </a:cubicBezTo>
                  <a:cubicBezTo>
                    <a:pt x="393" y="164"/>
                    <a:pt x="392" y="162"/>
                    <a:pt x="392" y="161"/>
                  </a:cubicBezTo>
                  <a:cubicBezTo>
                    <a:pt x="391" y="162"/>
                    <a:pt x="391" y="163"/>
                    <a:pt x="390" y="164"/>
                  </a:cubicBezTo>
                  <a:cubicBezTo>
                    <a:pt x="390" y="164"/>
                    <a:pt x="388" y="165"/>
                    <a:pt x="388" y="165"/>
                  </a:cubicBezTo>
                  <a:cubicBezTo>
                    <a:pt x="388" y="165"/>
                    <a:pt x="387" y="166"/>
                    <a:pt x="387" y="166"/>
                  </a:cubicBezTo>
                  <a:cubicBezTo>
                    <a:pt x="384" y="166"/>
                    <a:pt x="385" y="166"/>
                    <a:pt x="382" y="166"/>
                  </a:cubicBezTo>
                  <a:cubicBezTo>
                    <a:pt x="383" y="166"/>
                    <a:pt x="383" y="168"/>
                    <a:pt x="383" y="168"/>
                  </a:cubicBezTo>
                  <a:cubicBezTo>
                    <a:pt x="384" y="169"/>
                    <a:pt x="385" y="168"/>
                    <a:pt x="385" y="168"/>
                  </a:cubicBezTo>
                  <a:cubicBezTo>
                    <a:pt x="385" y="169"/>
                    <a:pt x="385" y="170"/>
                    <a:pt x="385" y="170"/>
                  </a:cubicBezTo>
                  <a:cubicBezTo>
                    <a:pt x="385" y="170"/>
                    <a:pt x="387" y="170"/>
                    <a:pt x="387" y="170"/>
                  </a:cubicBezTo>
                  <a:cubicBezTo>
                    <a:pt x="387" y="170"/>
                    <a:pt x="387" y="171"/>
                    <a:pt x="387" y="171"/>
                  </a:cubicBezTo>
                  <a:cubicBezTo>
                    <a:pt x="388" y="172"/>
                    <a:pt x="389" y="171"/>
                    <a:pt x="389" y="172"/>
                  </a:cubicBezTo>
                  <a:cubicBezTo>
                    <a:pt x="390" y="172"/>
                    <a:pt x="390" y="170"/>
                    <a:pt x="391" y="170"/>
                  </a:cubicBezTo>
                  <a:cubicBezTo>
                    <a:pt x="393" y="170"/>
                    <a:pt x="395" y="171"/>
                    <a:pt x="396" y="173"/>
                  </a:cubicBezTo>
                  <a:cubicBezTo>
                    <a:pt x="395" y="174"/>
                    <a:pt x="393" y="174"/>
                    <a:pt x="392" y="173"/>
                  </a:cubicBezTo>
                  <a:cubicBezTo>
                    <a:pt x="391" y="174"/>
                    <a:pt x="391" y="175"/>
                    <a:pt x="391" y="177"/>
                  </a:cubicBezTo>
                  <a:cubicBezTo>
                    <a:pt x="390" y="177"/>
                    <a:pt x="390" y="177"/>
                    <a:pt x="391" y="177"/>
                  </a:cubicBezTo>
                  <a:cubicBezTo>
                    <a:pt x="390" y="178"/>
                    <a:pt x="389" y="178"/>
                    <a:pt x="388" y="178"/>
                  </a:cubicBezTo>
                  <a:cubicBezTo>
                    <a:pt x="389" y="181"/>
                    <a:pt x="391" y="182"/>
                    <a:pt x="391" y="185"/>
                  </a:cubicBezTo>
                  <a:cubicBezTo>
                    <a:pt x="393" y="183"/>
                    <a:pt x="392" y="185"/>
                    <a:pt x="393" y="186"/>
                  </a:cubicBezTo>
                  <a:cubicBezTo>
                    <a:pt x="393" y="188"/>
                    <a:pt x="394" y="192"/>
                    <a:pt x="393" y="193"/>
                  </a:cubicBezTo>
                  <a:cubicBezTo>
                    <a:pt x="394" y="195"/>
                    <a:pt x="394" y="197"/>
                    <a:pt x="394" y="200"/>
                  </a:cubicBezTo>
                  <a:cubicBezTo>
                    <a:pt x="392" y="199"/>
                    <a:pt x="393" y="204"/>
                    <a:pt x="392" y="202"/>
                  </a:cubicBezTo>
                  <a:cubicBezTo>
                    <a:pt x="391" y="202"/>
                    <a:pt x="392" y="202"/>
                    <a:pt x="391" y="203"/>
                  </a:cubicBezTo>
                  <a:cubicBezTo>
                    <a:pt x="391" y="204"/>
                    <a:pt x="389" y="204"/>
                    <a:pt x="390" y="206"/>
                  </a:cubicBezTo>
                  <a:cubicBezTo>
                    <a:pt x="388" y="205"/>
                    <a:pt x="389" y="208"/>
                    <a:pt x="387" y="207"/>
                  </a:cubicBezTo>
                  <a:cubicBezTo>
                    <a:pt x="389" y="209"/>
                    <a:pt x="384" y="210"/>
                    <a:pt x="385" y="211"/>
                  </a:cubicBezTo>
                  <a:cubicBezTo>
                    <a:pt x="386" y="212"/>
                    <a:pt x="385" y="211"/>
                    <a:pt x="384" y="212"/>
                  </a:cubicBezTo>
                  <a:cubicBezTo>
                    <a:pt x="383" y="213"/>
                    <a:pt x="383" y="214"/>
                    <a:pt x="383" y="214"/>
                  </a:cubicBezTo>
                  <a:cubicBezTo>
                    <a:pt x="383" y="215"/>
                    <a:pt x="382" y="214"/>
                    <a:pt x="382" y="214"/>
                  </a:cubicBezTo>
                  <a:cubicBezTo>
                    <a:pt x="381" y="215"/>
                    <a:pt x="382" y="215"/>
                    <a:pt x="382" y="216"/>
                  </a:cubicBezTo>
                  <a:cubicBezTo>
                    <a:pt x="381" y="216"/>
                    <a:pt x="379" y="215"/>
                    <a:pt x="380" y="217"/>
                  </a:cubicBezTo>
                  <a:cubicBezTo>
                    <a:pt x="375" y="217"/>
                    <a:pt x="376" y="218"/>
                    <a:pt x="371" y="217"/>
                  </a:cubicBezTo>
                  <a:cubicBezTo>
                    <a:pt x="370" y="217"/>
                    <a:pt x="371" y="218"/>
                    <a:pt x="370" y="219"/>
                  </a:cubicBezTo>
                  <a:cubicBezTo>
                    <a:pt x="369" y="218"/>
                    <a:pt x="367" y="221"/>
                    <a:pt x="366" y="221"/>
                  </a:cubicBezTo>
                  <a:cubicBezTo>
                    <a:pt x="365" y="219"/>
                    <a:pt x="366" y="221"/>
                    <a:pt x="364" y="221"/>
                  </a:cubicBezTo>
                  <a:cubicBezTo>
                    <a:pt x="362" y="221"/>
                    <a:pt x="364" y="222"/>
                    <a:pt x="363" y="223"/>
                  </a:cubicBezTo>
                  <a:cubicBezTo>
                    <a:pt x="361" y="224"/>
                    <a:pt x="361" y="221"/>
                    <a:pt x="359" y="221"/>
                  </a:cubicBezTo>
                  <a:cubicBezTo>
                    <a:pt x="357" y="221"/>
                    <a:pt x="356" y="222"/>
                    <a:pt x="354" y="222"/>
                  </a:cubicBezTo>
                  <a:cubicBezTo>
                    <a:pt x="354" y="222"/>
                    <a:pt x="353" y="223"/>
                    <a:pt x="353" y="225"/>
                  </a:cubicBezTo>
                  <a:cubicBezTo>
                    <a:pt x="351" y="224"/>
                    <a:pt x="351" y="226"/>
                    <a:pt x="350" y="226"/>
                  </a:cubicBezTo>
                  <a:cubicBezTo>
                    <a:pt x="349" y="228"/>
                    <a:pt x="351" y="227"/>
                    <a:pt x="351" y="229"/>
                  </a:cubicBezTo>
                  <a:cubicBezTo>
                    <a:pt x="351" y="230"/>
                    <a:pt x="351" y="230"/>
                    <a:pt x="352" y="230"/>
                  </a:cubicBezTo>
                  <a:cubicBezTo>
                    <a:pt x="353" y="230"/>
                    <a:pt x="352" y="231"/>
                    <a:pt x="352" y="232"/>
                  </a:cubicBezTo>
                  <a:cubicBezTo>
                    <a:pt x="353" y="232"/>
                    <a:pt x="354" y="232"/>
                    <a:pt x="354" y="232"/>
                  </a:cubicBezTo>
                  <a:cubicBezTo>
                    <a:pt x="355" y="233"/>
                    <a:pt x="354" y="234"/>
                    <a:pt x="354" y="234"/>
                  </a:cubicBezTo>
                  <a:cubicBezTo>
                    <a:pt x="355" y="234"/>
                    <a:pt x="356" y="234"/>
                    <a:pt x="356" y="234"/>
                  </a:cubicBezTo>
                  <a:cubicBezTo>
                    <a:pt x="356" y="234"/>
                    <a:pt x="357" y="236"/>
                    <a:pt x="357" y="237"/>
                  </a:cubicBezTo>
                  <a:cubicBezTo>
                    <a:pt x="358" y="238"/>
                    <a:pt x="359" y="239"/>
                    <a:pt x="359" y="239"/>
                  </a:cubicBezTo>
                  <a:cubicBezTo>
                    <a:pt x="360" y="240"/>
                    <a:pt x="359" y="241"/>
                    <a:pt x="359" y="242"/>
                  </a:cubicBezTo>
                  <a:cubicBezTo>
                    <a:pt x="360" y="243"/>
                    <a:pt x="360" y="244"/>
                    <a:pt x="360" y="245"/>
                  </a:cubicBezTo>
                  <a:cubicBezTo>
                    <a:pt x="360" y="246"/>
                    <a:pt x="360" y="246"/>
                    <a:pt x="359" y="247"/>
                  </a:cubicBezTo>
                  <a:cubicBezTo>
                    <a:pt x="359" y="248"/>
                    <a:pt x="360" y="250"/>
                    <a:pt x="358" y="248"/>
                  </a:cubicBezTo>
                  <a:cubicBezTo>
                    <a:pt x="359" y="251"/>
                    <a:pt x="356" y="250"/>
                    <a:pt x="357" y="252"/>
                  </a:cubicBezTo>
                  <a:cubicBezTo>
                    <a:pt x="354" y="251"/>
                    <a:pt x="354" y="253"/>
                    <a:pt x="352" y="253"/>
                  </a:cubicBezTo>
                  <a:cubicBezTo>
                    <a:pt x="352" y="253"/>
                    <a:pt x="352" y="254"/>
                    <a:pt x="352" y="255"/>
                  </a:cubicBezTo>
                  <a:cubicBezTo>
                    <a:pt x="352" y="255"/>
                    <a:pt x="350" y="255"/>
                    <a:pt x="350" y="255"/>
                  </a:cubicBezTo>
                  <a:cubicBezTo>
                    <a:pt x="351" y="256"/>
                    <a:pt x="351" y="256"/>
                    <a:pt x="350" y="256"/>
                  </a:cubicBezTo>
                  <a:cubicBezTo>
                    <a:pt x="350" y="257"/>
                    <a:pt x="350" y="257"/>
                    <a:pt x="348" y="257"/>
                  </a:cubicBezTo>
                  <a:cubicBezTo>
                    <a:pt x="349" y="254"/>
                    <a:pt x="347" y="257"/>
                    <a:pt x="347" y="255"/>
                  </a:cubicBezTo>
                  <a:cubicBezTo>
                    <a:pt x="347" y="255"/>
                    <a:pt x="346" y="253"/>
                    <a:pt x="345" y="253"/>
                  </a:cubicBezTo>
                  <a:cubicBezTo>
                    <a:pt x="345" y="252"/>
                    <a:pt x="344" y="253"/>
                    <a:pt x="344" y="253"/>
                  </a:cubicBezTo>
                  <a:cubicBezTo>
                    <a:pt x="344" y="252"/>
                    <a:pt x="344" y="251"/>
                    <a:pt x="344" y="251"/>
                  </a:cubicBezTo>
                  <a:cubicBezTo>
                    <a:pt x="344" y="251"/>
                    <a:pt x="342" y="251"/>
                    <a:pt x="341" y="250"/>
                  </a:cubicBezTo>
                  <a:cubicBezTo>
                    <a:pt x="341" y="250"/>
                    <a:pt x="341" y="249"/>
                    <a:pt x="341" y="249"/>
                  </a:cubicBezTo>
                  <a:cubicBezTo>
                    <a:pt x="341" y="249"/>
                    <a:pt x="340" y="249"/>
                    <a:pt x="339" y="249"/>
                  </a:cubicBezTo>
                  <a:cubicBezTo>
                    <a:pt x="339" y="249"/>
                    <a:pt x="339" y="247"/>
                    <a:pt x="339" y="247"/>
                  </a:cubicBezTo>
                  <a:cubicBezTo>
                    <a:pt x="338" y="247"/>
                    <a:pt x="338" y="247"/>
                    <a:pt x="338" y="248"/>
                  </a:cubicBezTo>
                  <a:cubicBezTo>
                    <a:pt x="337" y="246"/>
                    <a:pt x="337" y="246"/>
                    <a:pt x="336" y="245"/>
                  </a:cubicBezTo>
                  <a:cubicBezTo>
                    <a:pt x="334" y="244"/>
                    <a:pt x="334" y="247"/>
                    <a:pt x="334" y="248"/>
                  </a:cubicBezTo>
                  <a:cubicBezTo>
                    <a:pt x="334" y="249"/>
                    <a:pt x="332" y="249"/>
                    <a:pt x="332" y="249"/>
                  </a:cubicBezTo>
                  <a:cubicBezTo>
                    <a:pt x="332" y="250"/>
                    <a:pt x="333" y="252"/>
                    <a:pt x="332" y="253"/>
                  </a:cubicBezTo>
                  <a:cubicBezTo>
                    <a:pt x="332" y="254"/>
                    <a:pt x="332" y="254"/>
                    <a:pt x="332" y="255"/>
                  </a:cubicBezTo>
                  <a:cubicBezTo>
                    <a:pt x="333" y="256"/>
                    <a:pt x="333" y="257"/>
                    <a:pt x="334" y="256"/>
                  </a:cubicBezTo>
                  <a:cubicBezTo>
                    <a:pt x="335" y="258"/>
                    <a:pt x="334" y="258"/>
                    <a:pt x="334" y="261"/>
                  </a:cubicBezTo>
                  <a:cubicBezTo>
                    <a:pt x="334" y="261"/>
                    <a:pt x="335" y="262"/>
                    <a:pt x="335" y="262"/>
                  </a:cubicBezTo>
                  <a:cubicBezTo>
                    <a:pt x="336" y="262"/>
                    <a:pt x="336" y="263"/>
                    <a:pt x="336" y="264"/>
                  </a:cubicBezTo>
                  <a:cubicBezTo>
                    <a:pt x="337" y="264"/>
                    <a:pt x="339" y="265"/>
                    <a:pt x="340" y="266"/>
                  </a:cubicBezTo>
                  <a:cubicBezTo>
                    <a:pt x="340" y="266"/>
                    <a:pt x="340" y="266"/>
                    <a:pt x="341" y="266"/>
                  </a:cubicBezTo>
                  <a:cubicBezTo>
                    <a:pt x="341" y="266"/>
                    <a:pt x="341" y="267"/>
                    <a:pt x="341" y="268"/>
                  </a:cubicBezTo>
                  <a:cubicBezTo>
                    <a:pt x="342" y="269"/>
                    <a:pt x="342" y="268"/>
                    <a:pt x="343" y="269"/>
                  </a:cubicBezTo>
                  <a:cubicBezTo>
                    <a:pt x="343" y="269"/>
                    <a:pt x="342" y="271"/>
                    <a:pt x="343" y="271"/>
                  </a:cubicBezTo>
                  <a:cubicBezTo>
                    <a:pt x="343" y="272"/>
                    <a:pt x="344" y="273"/>
                    <a:pt x="344" y="273"/>
                  </a:cubicBezTo>
                  <a:cubicBezTo>
                    <a:pt x="344" y="273"/>
                    <a:pt x="342" y="275"/>
                    <a:pt x="345" y="275"/>
                  </a:cubicBezTo>
                  <a:cubicBezTo>
                    <a:pt x="344" y="277"/>
                    <a:pt x="343" y="276"/>
                    <a:pt x="342" y="276"/>
                  </a:cubicBezTo>
                  <a:cubicBezTo>
                    <a:pt x="341" y="276"/>
                    <a:pt x="339" y="276"/>
                    <a:pt x="339" y="275"/>
                  </a:cubicBezTo>
                  <a:cubicBezTo>
                    <a:pt x="339" y="276"/>
                    <a:pt x="339" y="272"/>
                    <a:pt x="338" y="275"/>
                  </a:cubicBezTo>
                  <a:cubicBezTo>
                    <a:pt x="337" y="274"/>
                    <a:pt x="337" y="272"/>
                    <a:pt x="336" y="271"/>
                  </a:cubicBezTo>
                  <a:cubicBezTo>
                    <a:pt x="336" y="271"/>
                    <a:pt x="335" y="270"/>
                    <a:pt x="334" y="269"/>
                  </a:cubicBezTo>
                  <a:cubicBezTo>
                    <a:pt x="334" y="268"/>
                    <a:pt x="334" y="267"/>
                    <a:pt x="335" y="267"/>
                  </a:cubicBezTo>
                  <a:cubicBezTo>
                    <a:pt x="334" y="266"/>
                    <a:pt x="333" y="264"/>
                    <a:pt x="332" y="263"/>
                  </a:cubicBezTo>
                  <a:cubicBezTo>
                    <a:pt x="332" y="262"/>
                    <a:pt x="330" y="261"/>
                    <a:pt x="332" y="261"/>
                  </a:cubicBezTo>
                  <a:cubicBezTo>
                    <a:pt x="331" y="260"/>
                    <a:pt x="330" y="260"/>
                    <a:pt x="329" y="259"/>
                  </a:cubicBezTo>
                  <a:cubicBezTo>
                    <a:pt x="330" y="258"/>
                    <a:pt x="330" y="257"/>
                    <a:pt x="329" y="257"/>
                  </a:cubicBezTo>
                  <a:cubicBezTo>
                    <a:pt x="328" y="256"/>
                    <a:pt x="329" y="256"/>
                    <a:pt x="329" y="255"/>
                  </a:cubicBezTo>
                  <a:cubicBezTo>
                    <a:pt x="329" y="253"/>
                    <a:pt x="329" y="253"/>
                    <a:pt x="328" y="253"/>
                  </a:cubicBezTo>
                  <a:cubicBezTo>
                    <a:pt x="329" y="252"/>
                    <a:pt x="329" y="251"/>
                    <a:pt x="328" y="251"/>
                  </a:cubicBezTo>
                  <a:cubicBezTo>
                    <a:pt x="328" y="250"/>
                    <a:pt x="330" y="251"/>
                    <a:pt x="331" y="250"/>
                  </a:cubicBezTo>
                  <a:cubicBezTo>
                    <a:pt x="331" y="250"/>
                    <a:pt x="330" y="250"/>
                    <a:pt x="330" y="249"/>
                  </a:cubicBezTo>
                  <a:cubicBezTo>
                    <a:pt x="330" y="248"/>
                    <a:pt x="331" y="248"/>
                    <a:pt x="331" y="248"/>
                  </a:cubicBezTo>
                  <a:cubicBezTo>
                    <a:pt x="331" y="247"/>
                    <a:pt x="330" y="246"/>
                    <a:pt x="329" y="244"/>
                  </a:cubicBezTo>
                  <a:cubicBezTo>
                    <a:pt x="329" y="243"/>
                    <a:pt x="330" y="241"/>
                    <a:pt x="329" y="240"/>
                  </a:cubicBezTo>
                  <a:cubicBezTo>
                    <a:pt x="329" y="239"/>
                    <a:pt x="328" y="239"/>
                    <a:pt x="328" y="239"/>
                  </a:cubicBezTo>
                  <a:cubicBezTo>
                    <a:pt x="328" y="238"/>
                    <a:pt x="328" y="237"/>
                    <a:pt x="327" y="237"/>
                  </a:cubicBezTo>
                  <a:cubicBezTo>
                    <a:pt x="327" y="235"/>
                    <a:pt x="326" y="234"/>
                    <a:pt x="325" y="234"/>
                  </a:cubicBezTo>
                  <a:cubicBezTo>
                    <a:pt x="323" y="233"/>
                    <a:pt x="324" y="236"/>
                    <a:pt x="323" y="234"/>
                  </a:cubicBezTo>
                  <a:cubicBezTo>
                    <a:pt x="321" y="234"/>
                    <a:pt x="322" y="236"/>
                    <a:pt x="322" y="237"/>
                  </a:cubicBezTo>
                  <a:cubicBezTo>
                    <a:pt x="322" y="237"/>
                    <a:pt x="321" y="236"/>
                    <a:pt x="320" y="237"/>
                  </a:cubicBezTo>
                  <a:cubicBezTo>
                    <a:pt x="320" y="237"/>
                    <a:pt x="321" y="238"/>
                    <a:pt x="320" y="238"/>
                  </a:cubicBezTo>
                  <a:cubicBezTo>
                    <a:pt x="318" y="238"/>
                    <a:pt x="318" y="238"/>
                    <a:pt x="318" y="236"/>
                  </a:cubicBezTo>
                  <a:cubicBezTo>
                    <a:pt x="318" y="235"/>
                    <a:pt x="317" y="235"/>
                    <a:pt x="317" y="235"/>
                  </a:cubicBezTo>
                  <a:cubicBezTo>
                    <a:pt x="317" y="234"/>
                    <a:pt x="318" y="234"/>
                    <a:pt x="318" y="234"/>
                  </a:cubicBezTo>
                  <a:cubicBezTo>
                    <a:pt x="318" y="233"/>
                    <a:pt x="316" y="230"/>
                    <a:pt x="318" y="229"/>
                  </a:cubicBezTo>
                  <a:cubicBezTo>
                    <a:pt x="317" y="228"/>
                    <a:pt x="316" y="228"/>
                    <a:pt x="316" y="225"/>
                  </a:cubicBezTo>
                  <a:cubicBezTo>
                    <a:pt x="316" y="225"/>
                    <a:pt x="316" y="226"/>
                    <a:pt x="316" y="226"/>
                  </a:cubicBezTo>
                  <a:cubicBezTo>
                    <a:pt x="314" y="226"/>
                    <a:pt x="315" y="223"/>
                    <a:pt x="314" y="222"/>
                  </a:cubicBezTo>
                  <a:cubicBezTo>
                    <a:pt x="314" y="221"/>
                    <a:pt x="313" y="221"/>
                    <a:pt x="313" y="221"/>
                  </a:cubicBezTo>
                  <a:cubicBezTo>
                    <a:pt x="313" y="220"/>
                    <a:pt x="312" y="219"/>
                    <a:pt x="312" y="219"/>
                  </a:cubicBezTo>
                  <a:cubicBezTo>
                    <a:pt x="312" y="219"/>
                    <a:pt x="309" y="219"/>
                    <a:pt x="310" y="217"/>
                  </a:cubicBezTo>
                  <a:cubicBezTo>
                    <a:pt x="308" y="217"/>
                    <a:pt x="307" y="218"/>
                    <a:pt x="306" y="219"/>
                  </a:cubicBezTo>
                  <a:cubicBezTo>
                    <a:pt x="305" y="219"/>
                    <a:pt x="304" y="219"/>
                    <a:pt x="304" y="220"/>
                  </a:cubicBezTo>
                  <a:cubicBezTo>
                    <a:pt x="302" y="220"/>
                    <a:pt x="301" y="220"/>
                    <a:pt x="299" y="220"/>
                  </a:cubicBezTo>
                  <a:cubicBezTo>
                    <a:pt x="299" y="220"/>
                    <a:pt x="298" y="221"/>
                    <a:pt x="297" y="221"/>
                  </a:cubicBezTo>
                  <a:cubicBezTo>
                    <a:pt x="297" y="222"/>
                    <a:pt x="297" y="221"/>
                    <a:pt x="297" y="222"/>
                  </a:cubicBezTo>
                  <a:cubicBezTo>
                    <a:pt x="297" y="223"/>
                    <a:pt x="295" y="223"/>
                    <a:pt x="295" y="223"/>
                  </a:cubicBezTo>
                  <a:cubicBezTo>
                    <a:pt x="293" y="225"/>
                    <a:pt x="292" y="227"/>
                    <a:pt x="289" y="228"/>
                  </a:cubicBezTo>
                  <a:cubicBezTo>
                    <a:pt x="287" y="230"/>
                    <a:pt x="287" y="232"/>
                    <a:pt x="284" y="232"/>
                  </a:cubicBezTo>
                  <a:cubicBezTo>
                    <a:pt x="285" y="234"/>
                    <a:pt x="285" y="234"/>
                    <a:pt x="283" y="234"/>
                  </a:cubicBezTo>
                  <a:cubicBezTo>
                    <a:pt x="283" y="235"/>
                    <a:pt x="283" y="235"/>
                    <a:pt x="284" y="235"/>
                  </a:cubicBezTo>
                  <a:cubicBezTo>
                    <a:pt x="283" y="236"/>
                    <a:pt x="282" y="236"/>
                    <a:pt x="282" y="235"/>
                  </a:cubicBezTo>
                  <a:cubicBezTo>
                    <a:pt x="281" y="235"/>
                    <a:pt x="282" y="237"/>
                    <a:pt x="279" y="237"/>
                  </a:cubicBezTo>
                  <a:cubicBezTo>
                    <a:pt x="279" y="237"/>
                    <a:pt x="279" y="238"/>
                    <a:pt x="277" y="238"/>
                  </a:cubicBezTo>
                  <a:cubicBezTo>
                    <a:pt x="277" y="239"/>
                    <a:pt x="278" y="239"/>
                    <a:pt x="278" y="240"/>
                  </a:cubicBezTo>
                  <a:cubicBezTo>
                    <a:pt x="278" y="241"/>
                    <a:pt x="277" y="243"/>
                    <a:pt x="277" y="246"/>
                  </a:cubicBezTo>
                  <a:cubicBezTo>
                    <a:pt x="276" y="249"/>
                    <a:pt x="277" y="252"/>
                    <a:pt x="276" y="253"/>
                  </a:cubicBezTo>
                  <a:cubicBezTo>
                    <a:pt x="276" y="253"/>
                    <a:pt x="275" y="253"/>
                    <a:pt x="275" y="253"/>
                  </a:cubicBezTo>
                  <a:cubicBezTo>
                    <a:pt x="274" y="254"/>
                    <a:pt x="274" y="255"/>
                    <a:pt x="274" y="256"/>
                  </a:cubicBezTo>
                  <a:cubicBezTo>
                    <a:pt x="273" y="257"/>
                    <a:pt x="272" y="256"/>
                    <a:pt x="271" y="257"/>
                  </a:cubicBezTo>
                  <a:cubicBezTo>
                    <a:pt x="270" y="257"/>
                    <a:pt x="270" y="259"/>
                    <a:pt x="269" y="258"/>
                  </a:cubicBezTo>
                  <a:cubicBezTo>
                    <a:pt x="267" y="256"/>
                    <a:pt x="266" y="254"/>
                    <a:pt x="266" y="251"/>
                  </a:cubicBezTo>
                  <a:cubicBezTo>
                    <a:pt x="265" y="251"/>
                    <a:pt x="265" y="250"/>
                    <a:pt x="264" y="250"/>
                  </a:cubicBezTo>
                  <a:cubicBezTo>
                    <a:pt x="264" y="249"/>
                    <a:pt x="264" y="249"/>
                    <a:pt x="263" y="249"/>
                  </a:cubicBezTo>
                  <a:cubicBezTo>
                    <a:pt x="262" y="247"/>
                    <a:pt x="264" y="247"/>
                    <a:pt x="264" y="246"/>
                  </a:cubicBezTo>
                  <a:cubicBezTo>
                    <a:pt x="264" y="244"/>
                    <a:pt x="263" y="244"/>
                    <a:pt x="262" y="243"/>
                  </a:cubicBezTo>
                  <a:cubicBezTo>
                    <a:pt x="261" y="242"/>
                    <a:pt x="261" y="241"/>
                    <a:pt x="260" y="241"/>
                  </a:cubicBezTo>
                  <a:cubicBezTo>
                    <a:pt x="260" y="239"/>
                    <a:pt x="259" y="238"/>
                    <a:pt x="259" y="237"/>
                  </a:cubicBezTo>
                  <a:cubicBezTo>
                    <a:pt x="258" y="235"/>
                    <a:pt x="258" y="230"/>
                    <a:pt x="257" y="227"/>
                  </a:cubicBezTo>
                  <a:cubicBezTo>
                    <a:pt x="257" y="225"/>
                    <a:pt x="256" y="221"/>
                    <a:pt x="256" y="218"/>
                  </a:cubicBezTo>
                  <a:cubicBezTo>
                    <a:pt x="255" y="219"/>
                    <a:pt x="253" y="221"/>
                    <a:pt x="254" y="222"/>
                  </a:cubicBezTo>
                  <a:cubicBezTo>
                    <a:pt x="254" y="224"/>
                    <a:pt x="252" y="222"/>
                    <a:pt x="251" y="222"/>
                  </a:cubicBezTo>
                  <a:cubicBezTo>
                    <a:pt x="251" y="222"/>
                    <a:pt x="250" y="222"/>
                    <a:pt x="250" y="222"/>
                  </a:cubicBezTo>
                  <a:cubicBezTo>
                    <a:pt x="249" y="222"/>
                    <a:pt x="248" y="219"/>
                    <a:pt x="247" y="220"/>
                  </a:cubicBezTo>
                  <a:cubicBezTo>
                    <a:pt x="246" y="219"/>
                    <a:pt x="247" y="219"/>
                    <a:pt x="248" y="218"/>
                  </a:cubicBezTo>
                  <a:cubicBezTo>
                    <a:pt x="247" y="218"/>
                    <a:pt x="248" y="217"/>
                    <a:pt x="248" y="216"/>
                  </a:cubicBezTo>
                  <a:cubicBezTo>
                    <a:pt x="248" y="215"/>
                    <a:pt x="246" y="216"/>
                    <a:pt x="245" y="216"/>
                  </a:cubicBezTo>
                  <a:cubicBezTo>
                    <a:pt x="245" y="215"/>
                    <a:pt x="244" y="212"/>
                    <a:pt x="243" y="214"/>
                  </a:cubicBezTo>
                  <a:cubicBezTo>
                    <a:pt x="242" y="214"/>
                    <a:pt x="242" y="212"/>
                    <a:pt x="243" y="212"/>
                  </a:cubicBezTo>
                  <a:cubicBezTo>
                    <a:pt x="242" y="211"/>
                    <a:pt x="241" y="212"/>
                    <a:pt x="241" y="210"/>
                  </a:cubicBezTo>
                  <a:cubicBezTo>
                    <a:pt x="241" y="210"/>
                    <a:pt x="239" y="211"/>
                    <a:pt x="238" y="210"/>
                  </a:cubicBezTo>
                  <a:cubicBezTo>
                    <a:pt x="238" y="210"/>
                    <a:pt x="239" y="209"/>
                    <a:pt x="238" y="209"/>
                  </a:cubicBezTo>
                  <a:cubicBezTo>
                    <a:pt x="237" y="208"/>
                    <a:pt x="236" y="209"/>
                    <a:pt x="234" y="209"/>
                  </a:cubicBezTo>
                  <a:cubicBezTo>
                    <a:pt x="234" y="209"/>
                    <a:pt x="233" y="210"/>
                    <a:pt x="233" y="209"/>
                  </a:cubicBezTo>
                  <a:cubicBezTo>
                    <a:pt x="232" y="209"/>
                    <a:pt x="232" y="208"/>
                    <a:pt x="231" y="210"/>
                  </a:cubicBezTo>
                  <a:cubicBezTo>
                    <a:pt x="225" y="211"/>
                    <a:pt x="220" y="210"/>
                    <a:pt x="215" y="209"/>
                  </a:cubicBezTo>
                  <a:cubicBezTo>
                    <a:pt x="215" y="207"/>
                    <a:pt x="213" y="208"/>
                    <a:pt x="213" y="207"/>
                  </a:cubicBezTo>
                  <a:cubicBezTo>
                    <a:pt x="213" y="205"/>
                    <a:pt x="210" y="208"/>
                    <a:pt x="212" y="205"/>
                  </a:cubicBezTo>
                  <a:cubicBezTo>
                    <a:pt x="211" y="205"/>
                    <a:pt x="211" y="205"/>
                    <a:pt x="211" y="205"/>
                  </a:cubicBezTo>
                  <a:cubicBezTo>
                    <a:pt x="209" y="205"/>
                    <a:pt x="203" y="204"/>
                    <a:pt x="202" y="204"/>
                  </a:cubicBezTo>
                  <a:cubicBezTo>
                    <a:pt x="201" y="204"/>
                    <a:pt x="200" y="204"/>
                    <a:pt x="200" y="202"/>
                  </a:cubicBezTo>
                  <a:cubicBezTo>
                    <a:pt x="197" y="203"/>
                    <a:pt x="198" y="200"/>
                    <a:pt x="195" y="200"/>
                  </a:cubicBezTo>
                  <a:cubicBezTo>
                    <a:pt x="195" y="198"/>
                    <a:pt x="193" y="196"/>
                    <a:pt x="193" y="194"/>
                  </a:cubicBezTo>
                  <a:cubicBezTo>
                    <a:pt x="186" y="193"/>
                    <a:pt x="187" y="196"/>
                    <a:pt x="187" y="200"/>
                  </a:cubicBezTo>
                  <a:cubicBezTo>
                    <a:pt x="187" y="201"/>
                    <a:pt x="190" y="202"/>
                    <a:pt x="192" y="205"/>
                  </a:cubicBezTo>
                  <a:cubicBezTo>
                    <a:pt x="192" y="205"/>
                    <a:pt x="194" y="209"/>
                    <a:pt x="195" y="208"/>
                  </a:cubicBezTo>
                  <a:cubicBezTo>
                    <a:pt x="195" y="210"/>
                    <a:pt x="197" y="210"/>
                    <a:pt x="196" y="211"/>
                  </a:cubicBezTo>
                  <a:cubicBezTo>
                    <a:pt x="198" y="212"/>
                    <a:pt x="202" y="211"/>
                    <a:pt x="199" y="213"/>
                  </a:cubicBezTo>
                  <a:cubicBezTo>
                    <a:pt x="201" y="214"/>
                    <a:pt x="200" y="212"/>
                    <a:pt x="201" y="211"/>
                  </a:cubicBezTo>
                  <a:cubicBezTo>
                    <a:pt x="202" y="211"/>
                    <a:pt x="204" y="211"/>
                    <a:pt x="204" y="210"/>
                  </a:cubicBezTo>
                  <a:cubicBezTo>
                    <a:pt x="204" y="209"/>
                    <a:pt x="204" y="210"/>
                    <a:pt x="205" y="209"/>
                  </a:cubicBezTo>
                  <a:cubicBezTo>
                    <a:pt x="206" y="209"/>
                    <a:pt x="205" y="208"/>
                    <a:pt x="206" y="208"/>
                  </a:cubicBezTo>
                  <a:cubicBezTo>
                    <a:pt x="207" y="207"/>
                    <a:pt x="209" y="208"/>
                    <a:pt x="210" y="207"/>
                  </a:cubicBezTo>
                  <a:cubicBezTo>
                    <a:pt x="210" y="208"/>
                    <a:pt x="209" y="208"/>
                    <a:pt x="209" y="209"/>
                  </a:cubicBezTo>
                  <a:cubicBezTo>
                    <a:pt x="209" y="209"/>
                    <a:pt x="211" y="209"/>
                    <a:pt x="211" y="209"/>
                  </a:cubicBezTo>
                  <a:cubicBezTo>
                    <a:pt x="211" y="210"/>
                    <a:pt x="210" y="211"/>
                    <a:pt x="211" y="211"/>
                  </a:cubicBezTo>
                  <a:cubicBezTo>
                    <a:pt x="211" y="213"/>
                    <a:pt x="213" y="212"/>
                    <a:pt x="213" y="214"/>
                  </a:cubicBezTo>
                  <a:cubicBezTo>
                    <a:pt x="213" y="215"/>
                    <a:pt x="215" y="214"/>
                    <a:pt x="216" y="215"/>
                  </a:cubicBezTo>
                  <a:cubicBezTo>
                    <a:pt x="217" y="216"/>
                    <a:pt x="217" y="217"/>
                    <a:pt x="218" y="217"/>
                  </a:cubicBezTo>
                  <a:cubicBezTo>
                    <a:pt x="217" y="219"/>
                    <a:pt x="218" y="220"/>
                    <a:pt x="218" y="223"/>
                  </a:cubicBezTo>
                  <a:cubicBezTo>
                    <a:pt x="218" y="223"/>
                    <a:pt x="217" y="223"/>
                    <a:pt x="216" y="223"/>
                  </a:cubicBezTo>
                  <a:cubicBezTo>
                    <a:pt x="217" y="225"/>
                    <a:pt x="214" y="225"/>
                    <a:pt x="215" y="227"/>
                  </a:cubicBezTo>
                  <a:cubicBezTo>
                    <a:pt x="213" y="227"/>
                    <a:pt x="213" y="227"/>
                    <a:pt x="213" y="228"/>
                  </a:cubicBezTo>
                  <a:cubicBezTo>
                    <a:pt x="212" y="228"/>
                    <a:pt x="211" y="228"/>
                    <a:pt x="210" y="228"/>
                  </a:cubicBezTo>
                  <a:cubicBezTo>
                    <a:pt x="209" y="228"/>
                    <a:pt x="210" y="230"/>
                    <a:pt x="209" y="230"/>
                  </a:cubicBezTo>
                  <a:cubicBezTo>
                    <a:pt x="209" y="230"/>
                    <a:pt x="208" y="230"/>
                    <a:pt x="208" y="230"/>
                  </a:cubicBezTo>
                  <a:cubicBezTo>
                    <a:pt x="207" y="231"/>
                    <a:pt x="208" y="232"/>
                    <a:pt x="208" y="232"/>
                  </a:cubicBezTo>
                  <a:cubicBezTo>
                    <a:pt x="206" y="232"/>
                    <a:pt x="206" y="232"/>
                    <a:pt x="206" y="234"/>
                  </a:cubicBezTo>
                  <a:cubicBezTo>
                    <a:pt x="204" y="234"/>
                    <a:pt x="204" y="234"/>
                    <a:pt x="203" y="234"/>
                  </a:cubicBezTo>
                  <a:cubicBezTo>
                    <a:pt x="202" y="235"/>
                    <a:pt x="202" y="235"/>
                    <a:pt x="200" y="236"/>
                  </a:cubicBezTo>
                  <a:cubicBezTo>
                    <a:pt x="199" y="236"/>
                    <a:pt x="196" y="237"/>
                    <a:pt x="196" y="239"/>
                  </a:cubicBezTo>
                  <a:cubicBezTo>
                    <a:pt x="195" y="240"/>
                    <a:pt x="194" y="239"/>
                    <a:pt x="193" y="239"/>
                  </a:cubicBezTo>
                  <a:cubicBezTo>
                    <a:pt x="192" y="240"/>
                    <a:pt x="193" y="240"/>
                    <a:pt x="193" y="241"/>
                  </a:cubicBezTo>
                  <a:cubicBezTo>
                    <a:pt x="192" y="241"/>
                    <a:pt x="191" y="241"/>
                    <a:pt x="191" y="241"/>
                  </a:cubicBezTo>
                  <a:cubicBezTo>
                    <a:pt x="191" y="241"/>
                    <a:pt x="189" y="241"/>
                    <a:pt x="189" y="241"/>
                  </a:cubicBezTo>
                  <a:cubicBezTo>
                    <a:pt x="188" y="243"/>
                    <a:pt x="182" y="242"/>
                    <a:pt x="180" y="243"/>
                  </a:cubicBezTo>
                  <a:cubicBezTo>
                    <a:pt x="178" y="244"/>
                    <a:pt x="182" y="245"/>
                    <a:pt x="179" y="245"/>
                  </a:cubicBezTo>
                  <a:cubicBezTo>
                    <a:pt x="178" y="245"/>
                    <a:pt x="178" y="245"/>
                    <a:pt x="177" y="245"/>
                  </a:cubicBezTo>
                  <a:cubicBezTo>
                    <a:pt x="176" y="245"/>
                    <a:pt x="177" y="247"/>
                    <a:pt x="175" y="246"/>
                  </a:cubicBezTo>
                  <a:cubicBezTo>
                    <a:pt x="176" y="245"/>
                    <a:pt x="174" y="245"/>
                    <a:pt x="174" y="245"/>
                  </a:cubicBezTo>
                  <a:cubicBezTo>
                    <a:pt x="173" y="244"/>
                    <a:pt x="174" y="242"/>
                    <a:pt x="172" y="242"/>
                  </a:cubicBezTo>
                  <a:cubicBezTo>
                    <a:pt x="172" y="241"/>
                    <a:pt x="173" y="241"/>
                    <a:pt x="173" y="240"/>
                  </a:cubicBezTo>
                  <a:cubicBezTo>
                    <a:pt x="173" y="239"/>
                    <a:pt x="171" y="239"/>
                    <a:pt x="172" y="239"/>
                  </a:cubicBezTo>
                  <a:cubicBezTo>
                    <a:pt x="172" y="238"/>
                    <a:pt x="171" y="237"/>
                    <a:pt x="170" y="237"/>
                  </a:cubicBezTo>
                  <a:cubicBezTo>
                    <a:pt x="171" y="235"/>
                    <a:pt x="169" y="233"/>
                    <a:pt x="170" y="233"/>
                  </a:cubicBezTo>
                  <a:cubicBezTo>
                    <a:pt x="170" y="232"/>
                    <a:pt x="169" y="233"/>
                    <a:pt x="169" y="232"/>
                  </a:cubicBezTo>
                  <a:cubicBezTo>
                    <a:pt x="168" y="232"/>
                    <a:pt x="169" y="230"/>
                    <a:pt x="169" y="230"/>
                  </a:cubicBezTo>
                  <a:cubicBezTo>
                    <a:pt x="169" y="230"/>
                    <a:pt x="168" y="229"/>
                    <a:pt x="168" y="229"/>
                  </a:cubicBezTo>
                  <a:cubicBezTo>
                    <a:pt x="167" y="229"/>
                    <a:pt x="168" y="228"/>
                    <a:pt x="167" y="228"/>
                  </a:cubicBezTo>
                  <a:cubicBezTo>
                    <a:pt x="166" y="228"/>
                    <a:pt x="166" y="226"/>
                    <a:pt x="165" y="226"/>
                  </a:cubicBezTo>
                  <a:cubicBezTo>
                    <a:pt x="165" y="226"/>
                    <a:pt x="165" y="227"/>
                    <a:pt x="165" y="227"/>
                  </a:cubicBezTo>
                  <a:cubicBezTo>
                    <a:pt x="164" y="226"/>
                    <a:pt x="164" y="223"/>
                    <a:pt x="162" y="223"/>
                  </a:cubicBezTo>
                  <a:cubicBezTo>
                    <a:pt x="164" y="221"/>
                    <a:pt x="160" y="220"/>
                    <a:pt x="161" y="216"/>
                  </a:cubicBezTo>
                  <a:cubicBezTo>
                    <a:pt x="160" y="216"/>
                    <a:pt x="159" y="216"/>
                    <a:pt x="159" y="215"/>
                  </a:cubicBezTo>
                  <a:cubicBezTo>
                    <a:pt x="159" y="214"/>
                    <a:pt x="157" y="215"/>
                    <a:pt x="156" y="214"/>
                  </a:cubicBezTo>
                  <a:cubicBezTo>
                    <a:pt x="157" y="213"/>
                    <a:pt x="157" y="212"/>
                    <a:pt x="156" y="212"/>
                  </a:cubicBezTo>
                  <a:cubicBezTo>
                    <a:pt x="157" y="211"/>
                    <a:pt x="156" y="211"/>
                    <a:pt x="156" y="209"/>
                  </a:cubicBezTo>
                  <a:cubicBezTo>
                    <a:pt x="156" y="208"/>
                    <a:pt x="156" y="207"/>
                    <a:pt x="156" y="207"/>
                  </a:cubicBezTo>
                  <a:cubicBezTo>
                    <a:pt x="156" y="207"/>
                    <a:pt x="155" y="207"/>
                    <a:pt x="155" y="207"/>
                  </a:cubicBezTo>
                  <a:cubicBezTo>
                    <a:pt x="155" y="206"/>
                    <a:pt x="156" y="206"/>
                    <a:pt x="155" y="205"/>
                  </a:cubicBezTo>
                  <a:cubicBezTo>
                    <a:pt x="154" y="204"/>
                    <a:pt x="154" y="208"/>
                    <a:pt x="154" y="205"/>
                  </a:cubicBezTo>
                  <a:cubicBezTo>
                    <a:pt x="153" y="202"/>
                    <a:pt x="151" y="200"/>
                    <a:pt x="149" y="198"/>
                  </a:cubicBezTo>
                  <a:cubicBezTo>
                    <a:pt x="147" y="199"/>
                    <a:pt x="148" y="200"/>
                    <a:pt x="147" y="202"/>
                  </a:cubicBezTo>
                  <a:cubicBezTo>
                    <a:pt x="146" y="202"/>
                    <a:pt x="146" y="200"/>
                    <a:pt x="145" y="200"/>
                  </a:cubicBezTo>
                  <a:cubicBezTo>
                    <a:pt x="144" y="201"/>
                    <a:pt x="144" y="200"/>
                    <a:pt x="143" y="200"/>
                  </a:cubicBezTo>
                  <a:cubicBezTo>
                    <a:pt x="145" y="201"/>
                    <a:pt x="144" y="204"/>
                    <a:pt x="146" y="204"/>
                  </a:cubicBezTo>
                  <a:cubicBezTo>
                    <a:pt x="145" y="206"/>
                    <a:pt x="146" y="207"/>
                    <a:pt x="147" y="210"/>
                  </a:cubicBezTo>
                  <a:cubicBezTo>
                    <a:pt x="147" y="210"/>
                    <a:pt x="147" y="211"/>
                    <a:pt x="147" y="211"/>
                  </a:cubicBezTo>
                  <a:cubicBezTo>
                    <a:pt x="148" y="212"/>
                    <a:pt x="149" y="216"/>
                    <a:pt x="149" y="217"/>
                  </a:cubicBezTo>
                  <a:cubicBezTo>
                    <a:pt x="150" y="217"/>
                    <a:pt x="151" y="217"/>
                    <a:pt x="152" y="217"/>
                  </a:cubicBezTo>
                  <a:cubicBezTo>
                    <a:pt x="152" y="218"/>
                    <a:pt x="151" y="218"/>
                    <a:pt x="152" y="219"/>
                  </a:cubicBezTo>
                  <a:cubicBezTo>
                    <a:pt x="152" y="219"/>
                    <a:pt x="153" y="219"/>
                    <a:pt x="153" y="218"/>
                  </a:cubicBezTo>
                  <a:cubicBezTo>
                    <a:pt x="154" y="219"/>
                    <a:pt x="153" y="220"/>
                    <a:pt x="154" y="222"/>
                  </a:cubicBezTo>
                  <a:cubicBezTo>
                    <a:pt x="155" y="222"/>
                    <a:pt x="155" y="222"/>
                    <a:pt x="156" y="223"/>
                  </a:cubicBezTo>
                  <a:cubicBezTo>
                    <a:pt x="156" y="223"/>
                    <a:pt x="155" y="224"/>
                    <a:pt x="156" y="224"/>
                  </a:cubicBezTo>
                  <a:cubicBezTo>
                    <a:pt x="156" y="224"/>
                    <a:pt x="156" y="224"/>
                    <a:pt x="156" y="224"/>
                  </a:cubicBezTo>
                  <a:cubicBezTo>
                    <a:pt x="157" y="225"/>
                    <a:pt x="156" y="225"/>
                    <a:pt x="156" y="225"/>
                  </a:cubicBezTo>
                  <a:cubicBezTo>
                    <a:pt x="156" y="226"/>
                    <a:pt x="157" y="226"/>
                    <a:pt x="157" y="227"/>
                  </a:cubicBezTo>
                  <a:cubicBezTo>
                    <a:pt x="157" y="227"/>
                    <a:pt x="157" y="228"/>
                    <a:pt x="157" y="228"/>
                  </a:cubicBezTo>
                  <a:cubicBezTo>
                    <a:pt x="157" y="228"/>
                    <a:pt x="158" y="228"/>
                    <a:pt x="158" y="228"/>
                  </a:cubicBezTo>
                  <a:cubicBezTo>
                    <a:pt x="158" y="229"/>
                    <a:pt x="157" y="232"/>
                    <a:pt x="159" y="231"/>
                  </a:cubicBezTo>
                  <a:cubicBezTo>
                    <a:pt x="159" y="232"/>
                    <a:pt x="159" y="234"/>
                    <a:pt x="160" y="235"/>
                  </a:cubicBezTo>
                  <a:cubicBezTo>
                    <a:pt x="160" y="236"/>
                    <a:pt x="161" y="236"/>
                    <a:pt x="161" y="237"/>
                  </a:cubicBezTo>
                  <a:cubicBezTo>
                    <a:pt x="162" y="237"/>
                    <a:pt x="162" y="238"/>
                    <a:pt x="162" y="239"/>
                  </a:cubicBezTo>
                  <a:cubicBezTo>
                    <a:pt x="162" y="239"/>
                    <a:pt x="163" y="239"/>
                    <a:pt x="163" y="239"/>
                  </a:cubicBezTo>
                  <a:cubicBezTo>
                    <a:pt x="164" y="240"/>
                    <a:pt x="163" y="241"/>
                    <a:pt x="164" y="241"/>
                  </a:cubicBezTo>
                  <a:cubicBezTo>
                    <a:pt x="165" y="241"/>
                    <a:pt x="165" y="243"/>
                    <a:pt x="165" y="244"/>
                  </a:cubicBezTo>
                  <a:cubicBezTo>
                    <a:pt x="167" y="243"/>
                    <a:pt x="167" y="246"/>
                    <a:pt x="170" y="245"/>
                  </a:cubicBezTo>
                  <a:cubicBezTo>
                    <a:pt x="170" y="247"/>
                    <a:pt x="172" y="248"/>
                    <a:pt x="172" y="250"/>
                  </a:cubicBezTo>
                  <a:cubicBezTo>
                    <a:pt x="174" y="254"/>
                    <a:pt x="182" y="252"/>
                    <a:pt x="188" y="252"/>
                  </a:cubicBezTo>
                  <a:cubicBezTo>
                    <a:pt x="188" y="252"/>
                    <a:pt x="188" y="251"/>
                    <a:pt x="188" y="250"/>
                  </a:cubicBezTo>
                  <a:cubicBezTo>
                    <a:pt x="190" y="250"/>
                    <a:pt x="193" y="252"/>
                    <a:pt x="193" y="249"/>
                  </a:cubicBezTo>
                  <a:cubicBezTo>
                    <a:pt x="194" y="250"/>
                    <a:pt x="194" y="251"/>
                    <a:pt x="193" y="253"/>
                  </a:cubicBezTo>
                  <a:cubicBezTo>
                    <a:pt x="193" y="253"/>
                    <a:pt x="193" y="253"/>
                    <a:pt x="193" y="253"/>
                  </a:cubicBezTo>
                  <a:cubicBezTo>
                    <a:pt x="192" y="254"/>
                    <a:pt x="193" y="256"/>
                    <a:pt x="193" y="257"/>
                  </a:cubicBezTo>
                  <a:cubicBezTo>
                    <a:pt x="192" y="258"/>
                    <a:pt x="191" y="257"/>
                    <a:pt x="191" y="257"/>
                  </a:cubicBezTo>
                  <a:cubicBezTo>
                    <a:pt x="191" y="258"/>
                    <a:pt x="191" y="261"/>
                    <a:pt x="190" y="262"/>
                  </a:cubicBezTo>
                  <a:cubicBezTo>
                    <a:pt x="190" y="262"/>
                    <a:pt x="188" y="262"/>
                    <a:pt x="189" y="265"/>
                  </a:cubicBezTo>
                  <a:cubicBezTo>
                    <a:pt x="187" y="265"/>
                    <a:pt x="188" y="269"/>
                    <a:pt x="186" y="269"/>
                  </a:cubicBezTo>
                  <a:cubicBezTo>
                    <a:pt x="186" y="271"/>
                    <a:pt x="185" y="271"/>
                    <a:pt x="185" y="273"/>
                  </a:cubicBezTo>
                  <a:cubicBezTo>
                    <a:pt x="182" y="272"/>
                    <a:pt x="184" y="275"/>
                    <a:pt x="181" y="275"/>
                  </a:cubicBezTo>
                  <a:cubicBezTo>
                    <a:pt x="181" y="275"/>
                    <a:pt x="181" y="276"/>
                    <a:pt x="181" y="277"/>
                  </a:cubicBezTo>
                  <a:cubicBezTo>
                    <a:pt x="181" y="277"/>
                    <a:pt x="181" y="276"/>
                    <a:pt x="180" y="276"/>
                  </a:cubicBezTo>
                  <a:cubicBezTo>
                    <a:pt x="179" y="277"/>
                    <a:pt x="180" y="278"/>
                    <a:pt x="177" y="278"/>
                  </a:cubicBezTo>
                  <a:cubicBezTo>
                    <a:pt x="177" y="278"/>
                    <a:pt x="175" y="279"/>
                    <a:pt x="175" y="279"/>
                  </a:cubicBezTo>
                  <a:cubicBezTo>
                    <a:pt x="175" y="279"/>
                    <a:pt x="175" y="280"/>
                    <a:pt x="175" y="280"/>
                  </a:cubicBezTo>
                  <a:cubicBezTo>
                    <a:pt x="174" y="280"/>
                    <a:pt x="173" y="281"/>
                    <a:pt x="172" y="281"/>
                  </a:cubicBezTo>
                  <a:cubicBezTo>
                    <a:pt x="171" y="282"/>
                    <a:pt x="170" y="285"/>
                    <a:pt x="168" y="284"/>
                  </a:cubicBezTo>
                  <a:cubicBezTo>
                    <a:pt x="168" y="286"/>
                    <a:pt x="167" y="286"/>
                    <a:pt x="167" y="288"/>
                  </a:cubicBezTo>
                  <a:cubicBezTo>
                    <a:pt x="166" y="289"/>
                    <a:pt x="166" y="288"/>
                    <a:pt x="165" y="288"/>
                  </a:cubicBezTo>
                  <a:cubicBezTo>
                    <a:pt x="165" y="289"/>
                    <a:pt x="164" y="290"/>
                    <a:pt x="164" y="290"/>
                  </a:cubicBezTo>
                  <a:cubicBezTo>
                    <a:pt x="165" y="291"/>
                    <a:pt x="163" y="290"/>
                    <a:pt x="163" y="292"/>
                  </a:cubicBezTo>
                  <a:cubicBezTo>
                    <a:pt x="163" y="293"/>
                    <a:pt x="162" y="292"/>
                    <a:pt x="162" y="293"/>
                  </a:cubicBezTo>
                  <a:cubicBezTo>
                    <a:pt x="162" y="293"/>
                    <a:pt x="162" y="294"/>
                    <a:pt x="162" y="294"/>
                  </a:cubicBezTo>
                  <a:cubicBezTo>
                    <a:pt x="162" y="295"/>
                    <a:pt x="160" y="300"/>
                    <a:pt x="161" y="302"/>
                  </a:cubicBezTo>
                  <a:cubicBezTo>
                    <a:pt x="161" y="303"/>
                    <a:pt x="161" y="303"/>
                    <a:pt x="162" y="305"/>
                  </a:cubicBezTo>
                  <a:cubicBezTo>
                    <a:pt x="162" y="307"/>
                    <a:pt x="162" y="307"/>
                    <a:pt x="162" y="309"/>
                  </a:cubicBezTo>
                  <a:cubicBezTo>
                    <a:pt x="162" y="309"/>
                    <a:pt x="163" y="312"/>
                    <a:pt x="163" y="312"/>
                  </a:cubicBezTo>
                  <a:cubicBezTo>
                    <a:pt x="165" y="312"/>
                    <a:pt x="161" y="315"/>
                    <a:pt x="165" y="315"/>
                  </a:cubicBezTo>
                  <a:cubicBezTo>
                    <a:pt x="164" y="319"/>
                    <a:pt x="165" y="321"/>
                    <a:pt x="165" y="324"/>
                  </a:cubicBezTo>
                  <a:cubicBezTo>
                    <a:pt x="164" y="326"/>
                    <a:pt x="163" y="328"/>
                    <a:pt x="163" y="330"/>
                  </a:cubicBezTo>
                  <a:cubicBezTo>
                    <a:pt x="161" y="330"/>
                    <a:pt x="159" y="332"/>
                    <a:pt x="158" y="332"/>
                  </a:cubicBezTo>
                  <a:cubicBezTo>
                    <a:pt x="157" y="333"/>
                    <a:pt x="157" y="333"/>
                    <a:pt x="158" y="333"/>
                  </a:cubicBezTo>
                  <a:cubicBezTo>
                    <a:pt x="158" y="334"/>
                    <a:pt x="156" y="334"/>
                    <a:pt x="156" y="334"/>
                  </a:cubicBezTo>
                  <a:cubicBezTo>
                    <a:pt x="155" y="334"/>
                    <a:pt x="155" y="335"/>
                    <a:pt x="155" y="335"/>
                  </a:cubicBezTo>
                  <a:cubicBezTo>
                    <a:pt x="155" y="335"/>
                    <a:pt x="154" y="334"/>
                    <a:pt x="154" y="335"/>
                  </a:cubicBezTo>
                  <a:cubicBezTo>
                    <a:pt x="154" y="336"/>
                    <a:pt x="153" y="336"/>
                    <a:pt x="152" y="336"/>
                  </a:cubicBezTo>
                  <a:cubicBezTo>
                    <a:pt x="151" y="337"/>
                    <a:pt x="151" y="338"/>
                    <a:pt x="149" y="338"/>
                  </a:cubicBezTo>
                  <a:cubicBezTo>
                    <a:pt x="149" y="342"/>
                    <a:pt x="149" y="348"/>
                    <a:pt x="150" y="353"/>
                  </a:cubicBezTo>
                  <a:cubicBezTo>
                    <a:pt x="150" y="354"/>
                    <a:pt x="149" y="354"/>
                    <a:pt x="149" y="353"/>
                  </a:cubicBezTo>
                  <a:cubicBezTo>
                    <a:pt x="148" y="353"/>
                    <a:pt x="148" y="354"/>
                    <a:pt x="148" y="355"/>
                  </a:cubicBezTo>
                  <a:cubicBezTo>
                    <a:pt x="147" y="355"/>
                    <a:pt x="146" y="354"/>
                    <a:pt x="146" y="355"/>
                  </a:cubicBezTo>
                  <a:cubicBezTo>
                    <a:pt x="146" y="356"/>
                    <a:pt x="143" y="356"/>
                    <a:pt x="142" y="357"/>
                  </a:cubicBezTo>
                  <a:cubicBezTo>
                    <a:pt x="142" y="359"/>
                    <a:pt x="142" y="360"/>
                    <a:pt x="142" y="362"/>
                  </a:cubicBezTo>
                  <a:cubicBezTo>
                    <a:pt x="141" y="362"/>
                    <a:pt x="142" y="364"/>
                    <a:pt x="141" y="365"/>
                  </a:cubicBezTo>
                  <a:cubicBezTo>
                    <a:pt x="141" y="365"/>
                    <a:pt x="140" y="366"/>
                    <a:pt x="140" y="366"/>
                  </a:cubicBezTo>
                  <a:cubicBezTo>
                    <a:pt x="139" y="367"/>
                    <a:pt x="140" y="368"/>
                    <a:pt x="138" y="369"/>
                  </a:cubicBezTo>
                  <a:cubicBezTo>
                    <a:pt x="138" y="369"/>
                    <a:pt x="138" y="370"/>
                    <a:pt x="138" y="371"/>
                  </a:cubicBezTo>
                  <a:cubicBezTo>
                    <a:pt x="138" y="371"/>
                    <a:pt x="137" y="370"/>
                    <a:pt x="137" y="371"/>
                  </a:cubicBezTo>
                  <a:cubicBezTo>
                    <a:pt x="137" y="371"/>
                    <a:pt x="137" y="372"/>
                    <a:pt x="137" y="373"/>
                  </a:cubicBezTo>
                  <a:cubicBezTo>
                    <a:pt x="137" y="373"/>
                    <a:pt x="136" y="373"/>
                    <a:pt x="136" y="373"/>
                  </a:cubicBezTo>
                  <a:cubicBezTo>
                    <a:pt x="135" y="373"/>
                    <a:pt x="136" y="374"/>
                    <a:pt x="136" y="374"/>
                  </a:cubicBezTo>
                  <a:cubicBezTo>
                    <a:pt x="135" y="374"/>
                    <a:pt x="134" y="374"/>
                    <a:pt x="134" y="374"/>
                  </a:cubicBezTo>
                  <a:cubicBezTo>
                    <a:pt x="134" y="375"/>
                    <a:pt x="133" y="376"/>
                    <a:pt x="133" y="376"/>
                  </a:cubicBezTo>
                  <a:cubicBezTo>
                    <a:pt x="133" y="377"/>
                    <a:pt x="132" y="377"/>
                    <a:pt x="131" y="377"/>
                  </a:cubicBezTo>
                  <a:cubicBezTo>
                    <a:pt x="131" y="377"/>
                    <a:pt x="132" y="378"/>
                    <a:pt x="131" y="378"/>
                  </a:cubicBezTo>
                  <a:cubicBezTo>
                    <a:pt x="131" y="379"/>
                    <a:pt x="130" y="378"/>
                    <a:pt x="130" y="378"/>
                  </a:cubicBezTo>
                  <a:cubicBezTo>
                    <a:pt x="129" y="379"/>
                    <a:pt x="129" y="379"/>
                    <a:pt x="129" y="380"/>
                  </a:cubicBezTo>
                  <a:cubicBezTo>
                    <a:pt x="128" y="380"/>
                    <a:pt x="127" y="381"/>
                    <a:pt x="127" y="381"/>
                  </a:cubicBezTo>
                  <a:cubicBezTo>
                    <a:pt x="127" y="381"/>
                    <a:pt x="125" y="382"/>
                    <a:pt x="125" y="382"/>
                  </a:cubicBezTo>
                  <a:cubicBezTo>
                    <a:pt x="125" y="381"/>
                    <a:pt x="125" y="381"/>
                    <a:pt x="124" y="382"/>
                  </a:cubicBezTo>
                  <a:cubicBezTo>
                    <a:pt x="123" y="382"/>
                    <a:pt x="122" y="382"/>
                    <a:pt x="121" y="383"/>
                  </a:cubicBezTo>
                  <a:cubicBezTo>
                    <a:pt x="120" y="383"/>
                    <a:pt x="116" y="384"/>
                    <a:pt x="115" y="383"/>
                  </a:cubicBezTo>
                  <a:cubicBezTo>
                    <a:pt x="114" y="382"/>
                    <a:pt x="115" y="383"/>
                    <a:pt x="115" y="383"/>
                  </a:cubicBezTo>
                  <a:cubicBezTo>
                    <a:pt x="114" y="385"/>
                    <a:pt x="112" y="383"/>
                    <a:pt x="110" y="384"/>
                  </a:cubicBezTo>
                  <a:cubicBezTo>
                    <a:pt x="109" y="384"/>
                    <a:pt x="109" y="385"/>
                    <a:pt x="110" y="385"/>
                  </a:cubicBezTo>
                  <a:cubicBezTo>
                    <a:pt x="109" y="386"/>
                    <a:pt x="106" y="384"/>
                    <a:pt x="104" y="384"/>
                  </a:cubicBezTo>
                  <a:cubicBezTo>
                    <a:pt x="104" y="380"/>
                    <a:pt x="100" y="379"/>
                    <a:pt x="102" y="376"/>
                  </a:cubicBezTo>
                  <a:cubicBezTo>
                    <a:pt x="101" y="374"/>
                    <a:pt x="99" y="373"/>
                    <a:pt x="99" y="370"/>
                  </a:cubicBezTo>
                  <a:cubicBezTo>
                    <a:pt x="97" y="372"/>
                    <a:pt x="99" y="371"/>
                    <a:pt x="98" y="368"/>
                  </a:cubicBezTo>
                  <a:cubicBezTo>
                    <a:pt x="97" y="365"/>
                    <a:pt x="93" y="362"/>
                    <a:pt x="94" y="358"/>
                  </a:cubicBezTo>
                  <a:cubicBezTo>
                    <a:pt x="93" y="358"/>
                    <a:pt x="93" y="360"/>
                    <a:pt x="93" y="360"/>
                  </a:cubicBezTo>
                  <a:cubicBezTo>
                    <a:pt x="92" y="359"/>
                    <a:pt x="93" y="355"/>
                    <a:pt x="92" y="357"/>
                  </a:cubicBezTo>
                  <a:cubicBezTo>
                    <a:pt x="91" y="356"/>
                    <a:pt x="91" y="353"/>
                    <a:pt x="91" y="352"/>
                  </a:cubicBezTo>
                  <a:cubicBezTo>
                    <a:pt x="91" y="350"/>
                    <a:pt x="92" y="348"/>
                    <a:pt x="90" y="346"/>
                  </a:cubicBezTo>
                  <a:cubicBezTo>
                    <a:pt x="91" y="345"/>
                    <a:pt x="89" y="345"/>
                    <a:pt x="88" y="345"/>
                  </a:cubicBezTo>
                  <a:cubicBezTo>
                    <a:pt x="88" y="345"/>
                    <a:pt x="90" y="343"/>
                    <a:pt x="87" y="344"/>
                  </a:cubicBezTo>
                  <a:cubicBezTo>
                    <a:pt x="87" y="343"/>
                    <a:pt x="87" y="342"/>
                    <a:pt x="87" y="342"/>
                  </a:cubicBezTo>
                  <a:cubicBezTo>
                    <a:pt x="87" y="341"/>
                    <a:pt x="86" y="342"/>
                    <a:pt x="85" y="342"/>
                  </a:cubicBezTo>
                  <a:cubicBezTo>
                    <a:pt x="85" y="341"/>
                    <a:pt x="87" y="339"/>
                    <a:pt x="85" y="339"/>
                  </a:cubicBezTo>
                  <a:cubicBezTo>
                    <a:pt x="85" y="338"/>
                    <a:pt x="86" y="338"/>
                    <a:pt x="85" y="337"/>
                  </a:cubicBezTo>
                  <a:cubicBezTo>
                    <a:pt x="84" y="336"/>
                    <a:pt x="86" y="333"/>
                    <a:pt x="83" y="334"/>
                  </a:cubicBezTo>
                  <a:cubicBezTo>
                    <a:pt x="83" y="327"/>
                    <a:pt x="84" y="325"/>
                    <a:pt x="87" y="321"/>
                  </a:cubicBezTo>
                  <a:cubicBezTo>
                    <a:pt x="86" y="320"/>
                    <a:pt x="88" y="318"/>
                    <a:pt x="86" y="318"/>
                  </a:cubicBezTo>
                  <a:cubicBezTo>
                    <a:pt x="86" y="317"/>
                    <a:pt x="88" y="318"/>
                    <a:pt x="88" y="317"/>
                  </a:cubicBezTo>
                  <a:cubicBezTo>
                    <a:pt x="89" y="317"/>
                    <a:pt x="88" y="315"/>
                    <a:pt x="89" y="316"/>
                  </a:cubicBezTo>
                  <a:cubicBezTo>
                    <a:pt x="89" y="315"/>
                    <a:pt x="88" y="308"/>
                    <a:pt x="88" y="310"/>
                  </a:cubicBezTo>
                  <a:cubicBezTo>
                    <a:pt x="86" y="309"/>
                    <a:pt x="87" y="307"/>
                    <a:pt x="87" y="306"/>
                  </a:cubicBezTo>
                  <a:cubicBezTo>
                    <a:pt x="87" y="304"/>
                    <a:pt x="87" y="303"/>
                    <a:pt x="87" y="301"/>
                  </a:cubicBezTo>
                  <a:cubicBezTo>
                    <a:pt x="87" y="300"/>
                    <a:pt x="86" y="301"/>
                    <a:pt x="85" y="300"/>
                  </a:cubicBezTo>
                  <a:cubicBezTo>
                    <a:pt x="85" y="300"/>
                    <a:pt x="86" y="300"/>
                    <a:pt x="86" y="299"/>
                  </a:cubicBezTo>
                  <a:cubicBezTo>
                    <a:pt x="86" y="299"/>
                    <a:pt x="85" y="299"/>
                    <a:pt x="85" y="298"/>
                  </a:cubicBezTo>
                  <a:cubicBezTo>
                    <a:pt x="85" y="297"/>
                    <a:pt x="85" y="297"/>
                    <a:pt x="84" y="296"/>
                  </a:cubicBezTo>
                  <a:cubicBezTo>
                    <a:pt x="84" y="296"/>
                    <a:pt x="84" y="295"/>
                    <a:pt x="84" y="295"/>
                  </a:cubicBezTo>
                  <a:cubicBezTo>
                    <a:pt x="84" y="295"/>
                    <a:pt x="82" y="295"/>
                    <a:pt x="83" y="294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82" y="293"/>
                    <a:pt x="82" y="293"/>
                    <a:pt x="80" y="291"/>
                  </a:cubicBezTo>
                  <a:cubicBezTo>
                    <a:pt x="80" y="291"/>
                    <a:pt x="80" y="291"/>
                    <a:pt x="79" y="291"/>
                  </a:cubicBezTo>
                  <a:cubicBezTo>
                    <a:pt x="78" y="291"/>
                    <a:pt x="79" y="289"/>
                    <a:pt x="77" y="289"/>
                  </a:cubicBezTo>
                  <a:cubicBezTo>
                    <a:pt x="76" y="283"/>
                    <a:pt x="77" y="278"/>
                    <a:pt x="77" y="272"/>
                  </a:cubicBezTo>
                  <a:cubicBezTo>
                    <a:pt x="77" y="271"/>
                    <a:pt x="75" y="273"/>
                    <a:pt x="76" y="270"/>
                  </a:cubicBezTo>
                  <a:cubicBezTo>
                    <a:pt x="72" y="270"/>
                    <a:pt x="69" y="270"/>
                    <a:pt x="66" y="269"/>
                  </a:cubicBezTo>
                  <a:cubicBezTo>
                    <a:pt x="67" y="265"/>
                    <a:pt x="64" y="269"/>
                    <a:pt x="65" y="265"/>
                  </a:cubicBezTo>
                  <a:cubicBezTo>
                    <a:pt x="62" y="264"/>
                    <a:pt x="61" y="263"/>
                    <a:pt x="57" y="264"/>
                  </a:cubicBezTo>
                  <a:cubicBezTo>
                    <a:pt x="56" y="264"/>
                    <a:pt x="55" y="265"/>
                    <a:pt x="54" y="265"/>
                  </a:cubicBezTo>
                  <a:cubicBezTo>
                    <a:pt x="54" y="265"/>
                    <a:pt x="52" y="266"/>
                    <a:pt x="50" y="266"/>
                  </a:cubicBezTo>
                  <a:cubicBezTo>
                    <a:pt x="51" y="267"/>
                    <a:pt x="52" y="266"/>
                    <a:pt x="49" y="267"/>
                  </a:cubicBezTo>
                  <a:cubicBezTo>
                    <a:pt x="46" y="268"/>
                    <a:pt x="45" y="268"/>
                    <a:pt x="41" y="269"/>
                  </a:cubicBezTo>
                  <a:cubicBezTo>
                    <a:pt x="40" y="269"/>
                    <a:pt x="40" y="268"/>
                    <a:pt x="39" y="268"/>
                  </a:cubicBezTo>
                  <a:cubicBezTo>
                    <a:pt x="34" y="267"/>
                    <a:pt x="30" y="270"/>
                    <a:pt x="26" y="269"/>
                  </a:cubicBezTo>
                  <a:cubicBezTo>
                    <a:pt x="26" y="267"/>
                    <a:pt x="23" y="268"/>
                    <a:pt x="22" y="267"/>
                  </a:cubicBezTo>
                  <a:cubicBezTo>
                    <a:pt x="22" y="267"/>
                    <a:pt x="22" y="266"/>
                    <a:pt x="22" y="266"/>
                  </a:cubicBezTo>
                  <a:cubicBezTo>
                    <a:pt x="22" y="265"/>
                    <a:pt x="21" y="266"/>
                    <a:pt x="20" y="266"/>
                  </a:cubicBezTo>
                  <a:cubicBezTo>
                    <a:pt x="20" y="266"/>
                    <a:pt x="20" y="265"/>
                    <a:pt x="20" y="264"/>
                  </a:cubicBezTo>
                  <a:cubicBezTo>
                    <a:pt x="20" y="264"/>
                    <a:pt x="19" y="265"/>
                    <a:pt x="19" y="264"/>
                  </a:cubicBezTo>
                  <a:cubicBezTo>
                    <a:pt x="19" y="263"/>
                    <a:pt x="17" y="262"/>
                    <a:pt x="17" y="262"/>
                  </a:cubicBezTo>
                  <a:cubicBezTo>
                    <a:pt x="17" y="262"/>
                    <a:pt x="17" y="262"/>
                    <a:pt x="17" y="262"/>
                  </a:cubicBezTo>
                  <a:cubicBezTo>
                    <a:pt x="16" y="262"/>
                    <a:pt x="16" y="261"/>
                    <a:pt x="16" y="260"/>
                  </a:cubicBezTo>
                  <a:cubicBezTo>
                    <a:pt x="16" y="259"/>
                    <a:pt x="15" y="260"/>
                    <a:pt x="15" y="259"/>
                  </a:cubicBezTo>
                  <a:cubicBezTo>
                    <a:pt x="14" y="259"/>
                    <a:pt x="15" y="258"/>
                    <a:pt x="15" y="258"/>
                  </a:cubicBezTo>
                  <a:cubicBezTo>
                    <a:pt x="14" y="257"/>
                    <a:pt x="13" y="258"/>
                    <a:pt x="13" y="257"/>
                  </a:cubicBezTo>
                  <a:cubicBezTo>
                    <a:pt x="13" y="257"/>
                    <a:pt x="14" y="256"/>
                    <a:pt x="14" y="257"/>
                  </a:cubicBezTo>
                  <a:cubicBezTo>
                    <a:pt x="13" y="254"/>
                    <a:pt x="10" y="255"/>
                    <a:pt x="10" y="253"/>
                  </a:cubicBezTo>
                  <a:cubicBezTo>
                    <a:pt x="7" y="254"/>
                    <a:pt x="9" y="250"/>
                    <a:pt x="6" y="250"/>
                  </a:cubicBezTo>
                  <a:cubicBezTo>
                    <a:pt x="6" y="250"/>
                    <a:pt x="6" y="249"/>
                    <a:pt x="6" y="248"/>
                  </a:cubicBezTo>
                  <a:cubicBezTo>
                    <a:pt x="6" y="247"/>
                    <a:pt x="4" y="248"/>
                    <a:pt x="3" y="248"/>
                  </a:cubicBezTo>
                  <a:cubicBezTo>
                    <a:pt x="4" y="246"/>
                    <a:pt x="2" y="246"/>
                    <a:pt x="2" y="246"/>
                  </a:cubicBezTo>
                  <a:cubicBezTo>
                    <a:pt x="2" y="244"/>
                    <a:pt x="3" y="245"/>
                    <a:pt x="2" y="243"/>
                  </a:cubicBezTo>
                  <a:cubicBezTo>
                    <a:pt x="2" y="242"/>
                    <a:pt x="1" y="243"/>
                    <a:pt x="1" y="242"/>
                  </a:cubicBezTo>
                  <a:cubicBezTo>
                    <a:pt x="1" y="242"/>
                    <a:pt x="1" y="240"/>
                    <a:pt x="0" y="239"/>
                  </a:cubicBezTo>
                  <a:cubicBezTo>
                    <a:pt x="0" y="238"/>
                    <a:pt x="1" y="239"/>
                    <a:pt x="2" y="239"/>
                  </a:cubicBezTo>
                  <a:cubicBezTo>
                    <a:pt x="3" y="238"/>
                    <a:pt x="2" y="236"/>
                    <a:pt x="3" y="237"/>
                  </a:cubicBezTo>
                  <a:cubicBezTo>
                    <a:pt x="3" y="233"/>
                    <a:pt x="3" y="229"/>
                    <a:pt x="3" y="225"/>
                  </a:cubicBezTo>
                  <a:cubicBezTo>
                    <a:pt x="4" y="224"/>
                    <a:pt x="2" y="224"/>
                    <a:pt x="2" y="224"/>
                  </a:cubicBezTo>
                  <a:cubicBezTo>
                    <a:pt x="2" y="224"/>
                    <a:pt x="3" y="223"/>
                    <a:pt x="3" y="223"/>
                  </a:cubicBezTo>
                  <a:cubicBezTo>
                    <a:pt x="3" y="221"/>
                    <a:pt x="2" y="221"/>
                    <a:pt x="2" y="220"/>
                  </a:cubicBezTo>
                  <a:cubicBezTo>
                    <a:pt x="5" y="223"/>
                    <a:pt x="2" y="215"/>
                    <a:pt x="5" y="218"/>
                  </a:cubicBezTo>
                  <a:cubicBezTo>
                    <a:pt x="5" y="217"/>
                    <a:pt x="5" y="215"/>
                    <a:pt x="6" y="214"/>
                  </a:cubicBezTo>
                  <a:cubicBezTo>
                    <a:pt x="6" y="213"/>
                    <a:pt x="7" y="214"/>
                    <a:pt x="7" y="214"/>
                  </a:cubicBezTo>
                  <a:cubicBezTo>
                    <a:pt x="7" y="213"/>
                    <a:pt x="6" y="212"/>
                    <a:pt x="6" y="211"/>
                  </a:cubicBezTo>
                  <a:cubicBezTo>
                    <a:pt x="9" y="211"/>
                    <a:pt x="8" y="207"/>
                    <a:pt x="11" y="207"/>
                  </a:cubicBezTo>
                  <a:cubicBezTo>
                    <a:pt x="11" y="204"/>
                    <a:pt x="13" y="204"/>
                    <a:pt x="13" y="202"/>
                  </a:cubicBezTo>
                  <a:cubicBezTo>
                    <a:pt x="14" y="202"/>
                    <a:pt x="14" y="201"/>
                    <a:pt x="15" y="200"/>
                  </a:cubicBezTo>
                  <a:cubicBezTo>
                    <a:pt x="19" y="200"/>
                    <a:pt x="22" y="199"/>
                    <a:pt x="22" y="193"/>
                  </a:cubicBezTo>
                  <a:cubicBezTo>
                    <a:pt x="24" y="194"/>
                    <a:pt x="22" y="190"/>
                    <a:pt x="24" y="190"/>
                  </a:cubicBezTo>
                  <a:cubicBezTo>
                    <a:pt x="24" y="189"/>
                    <a:pt x="24" y="187"/>
                    <a:pt x="24" y="186"/>
                  </a:cubicBezTo>
                  <a:cubicBezTo>
                    <a:pt x="26" y="186"/>
                    <a:pt x="26" y="185"/>
                    <a:pt x="27" y="185"/>
                  </a:cubicBezTo>
                  <a:cubicBezTo>
                    <a:pt x="28" y="184"/>
                    <a:pt x="29" y="183"/>
                    <a:pt x="31" y="181"/>
                  </a:cubicBezTo>
                  <a:cubicBezTo>
                    <a:pt x="31" y="181"/>
                    <a:pt x="31" y="181"/>
                    <a:pt x="31" y="180"/>
                  </a:cubicBezTo>
                  <a:cubicBezTo>
                    <a:pt x="31" y="179"/>
                    <a:pt x="33" y="180"/>
                    <a:pt x="33" y="178"/>
                  </a:cubicBezTo>
                  <a:cubicBezTo>
                    <a:pt x="36" y="179"/>
                    <a:pt x="36" y="176"/>
                    <a:pt x="39" y="177"/>
                  </a:cubicBezTo>
                  <a:cubicBezTo>
                    <a:pt x="38" y="179"/>
                    <a:pt x="42" y="177"/>
                    <a:pt x="41" y="180"/>
                  </a:cubicBezTo>
                  <a:cubicBezTo>
                    <a:pt x="42" y="178"/>
                    <a:pt x="48" y="180"/>
                    <a:pt x="48" y="177"/>
                  </a:cubicBezTo>
                  <a:cubicBezTo>
                    <a:pt x="51" y="177"/>
                    <a:pt x="54" y="176"/>
                    <a:pt x="56" y="174"/>
                  </a:cubicBezTo>
                  <a:cubicBezTo>
                    <a:pt x="57" y="174"/>
                    <a:pt x="58" y="174"/>
                    <a:pt x="58" y="173"/>
                  </a:cubicBezTo>
                  <a:cubicBezTo>
                    <a:pt x="59" y="173"/>
                    <a:pt x="59" y="174"/>
                    <a:pt x="60" y="174"/>
                  </a:cubicBezTo>
                  <a:cubicBezTo>
                    <a:pt x="62" y="174"/>
                    <a:pt x="63" y="173"/>
                    <a:pt x="65" y="173"/>
                  </a:cubicBezTo>
                  <a:cubicBezTo>
                    <a:pt x="65" y="173"/>
                    <a:pt x="65" y="174"/>
                    <a:pt x="65" y="174"/>
                  </a:cubicBezTo>
                  <a:cubicBezTo>
                    <a:pt x="67" y="174"/>
                    <a:pt x="70" y="175"/>
                    <a:pt x="73" y="175"/>
                  </a:cubicBezTo>
                  <a:cubicBezTo>
                    <a:pt x="74" y="174"/>
                    <a:pt x="76" y="172"/>
                    <a:pt x="78" y="174"/>
                  </a:cubicBezTo>
                  <a:cubicBezTo>
                    <a:pt x="79" y="175"/>
                    <a:pt x="78" y="174"/>
                    <a:pt x="81" y="174"/>
                  </a:cubicBezTo>
                  <a:cubicBezTo>
                    <a:pt x="81" y="174"/>
                    <a:pt x="81" y="175"/>
                    <a:pt x="81" y="175"/>
                  </a:cubicBezTo>
                  <a:cubicBezTo>
                    <a:pt x="81" y="176"/>
                    <a:pt x="80" y="176"/>
                    <a:pt x="80" y="176"/>
                  </a:cubicBezTo>
                  <a:cubicBezTo>
                    <a:pt x="80" y="177"/>
                    <a:pt x="81" y="176"/>
                    <a:pt x="81" y="177"/>
                  </a:cubicBezTo>
                  <a:cubicBezTo>
                    <a:pt x="81" y="177"/>
                    <a:pt x="80" y="177"/>
                    <a:pt x="80" y="177"/>
                  </a:cubicBezTo>
                  <a:cubicBezTo>
                    <a:pt x="80" y="178"/>
                    <a:pt x="81" y="178"/>
                    <a:pt x="81" y="179"/>
                  </a:cubicBezTo>
                  <a:cubicBezTo>
                    <a:pt x="81" y="181"/>
                    <a:pt x="80" y="182"/>
                    <a:pt x="81" y="184"/>
                  </a:cubicBezTo>
                  <a:cubicBezTo>
                    <a:pt x="82" y="186"/>
                    <a:pt x="82" y="184"/>
                    <a:pt x="83" y="185"/>
                  </a:cubicBezTo>
                  <a:cubicBezTo>
                    <a:pt x="83" y="186"/>
                    <a:pt x="85" y="185"/>
                    <a:pt x="85" y="186"/>
                  </a:cubicBezTo>
                  <a:cubicBezTo>
                    <a:pt x="85" y="186"/>
                    <a:pt x="85" y="187"/>
                    <a:pt x="85" y="187"/>
                  </a:cubicBezTo>
                  <a:cubicBezTo>
                    <a:pt x="85" y="188"/>
                    <a:pt x="87" y="187"/>
                    <a:pt x="87" y="188"/>
                  </a:cubicBezTo>
                  <a:cubicBezTo>
                    <a:pt x="89" y="187"/>
                    <a:pt x="91" y="190"/>
                    <a:pt x="92" y="188"/>
                  </a:cubicBezTo>
                  <a:cubicBezTo>
                    <a:pt x="93" y="188"/>
                    <a:pt x="92" y="189"/>
                    <a:pt x="92" y="189"/>
                  </a:cubicBezTo>
                  <a:cubicBezTo>
                    <a:pt x="93" y="190"/>
                    <a:pt x="94" y="189"/>
                    <a:pt x="96" y="190"/>
                  </a:cubicBezTo>
                  <a:cubicBezTo>
                    <a:pt x="96" y="190"/>
                    <a:pt x="96" y="191"/>
                    <a:pt x="97" y="191"/>
                  </a:cubicBezTo>
                  <a:cubicBezTo>
                    <a:pt x="97" y="192"/>
                    <a:pt x="98" y="191"/>
                    <a:pt x="98" y="191"/>
                  </a:cubicBezTo>
                  <a:cubicBezTo>
                    <a:pt x="99" y="192"/>
                    <a:pt x="99" y="192"/>
                    <a:pt x="100" y="192"/>
                  </a:cubicBezTo>
                  <a:cubicBezTo>
                    <a:pt x="100" y="192"/>
                    <a:pt x="101" y="193"/>
                    <a:pt x="101" y="193"/>
                  </a:cubicBezTo>
                  <a:cubicBezTo>
                    <a:pt x="101" y="194"/>
                    <a:pt x="102" y="193"/>
                    <a:pt x="103" y="193"/>
                  </a:cubicBezTo>
                  <a:cubicBezTo>
                    <a:pt x="103" y="193"/>
                    <a:pt x="103" y="193"/>
                    <a:pt x="104" y="193"/>
                  </a:cubicBezTo>
                  <a:cubicBezTo>
                    <a:pt x="104" y="194"/>
                    <a:pt x="104" y="193"/>
                    <a:pt x="105" y="193"/>
                  </a:cubicBezTo>
                  <a:cubicBezTo>
                    <a:pt x="105" y="193"/>
                    <a:pt x="106" y="192"/>
                    <a:pt x="106" y="192"/>
                  </a:cubicBezTo>
                  <a:cubicBezTo>
                    <a:pt x="106" y="192"/>
                    <a:pt x="108" y="192"/>
                    <a:pt x="107" y="191"/>
                  </a:cubicBezTo>
                  <a:cubicBezTo>
                    <a:pt x="105" y="190"/>
                    <a:pt x="109" y="190"/>
                    <a:pt x="109" y="188"/>
                  </a:cubicBezTo>
                  <a:cubicBezTo>
                    <a:pt x="111" y="188"/>
                    <a:pt x="111" y="187"/>
                    <a:pt x="113" y="187"/>
                  </a:cubicBezTo>
                  <a:cubicBezTo>
                    <a:pt x="114" y="187"/>
                    <a:pt x="114" y="188"/>
                    <a:pt x="114" y="188"/>
                  </a:cubicBezTo>
                  <a:cubicBezTo>
                    <a:pt x="115" y="188"/>
                    <a:pt x="116" y="188"/>
                    <a:pt x="117" y="188"/>
                  </a:cubicBezTo>
                  <a:cubicBezTo>
                    <a:pt x="117" y="188"/>
                    <a:pt x="118" y="189"/>
                    <a:pt x="118" y="189"/>
                  </a:cubicBezTo>
                  <a:cubicBezTo>
                    <a:pt x="119" y="189"/>
                    <a:pt x="119" y="188"/>
                    <a:pt x="120" y="189"/>
                  </a:cubicBezTo>
                  <a:cubicBezTo>
                    <a:pt x="120" y="189"/>
                    <a:pt x="120" y="190"/>
                    <a:pt x="120" y="190"/>
                  </a:cubicBezTo>
                  <a:cubicBezTo>
                    <a:pt x="121" y="190"/>
                    <a:pt x="122" y="189"/>
                    <a:pt x="123" y="189"/>
                  </a:cubicBezTo>
                  <a:cubicBezTo>
                    <a:pt x="123" y="190"/>
                    <a:pt x="122" y="190"/>
                    <a:pt x="122" y="190"/>
                  </a:cubicBezTo>
                  <a:cubicBezTo>
                    <a:pt x="122" y="191"/>
                    <a:pt x="126" y="191"/>
                    <a:pt x="129" y="191"/>
                  </a:cubicBezTo>
                  <a:cubicBezTo>
                    <a:pt x="128" y="194"/>
                    <a:pt x="134" y="193"/>
                    <a:pt x="136" y="191"/>
                  </a:cubicBezTo>
                  <a:cubicBezTo>
                    <a:pt x="136" y="192"/>
                    <a:pt x="139" y="190"/>
                    <a:pt x="140" y="191"/>
                  </a:cubicBezTo>
                  <a:cubicBezTo>
                    <a:pt x="140" y="192"/>
                    <a:pt x="140" y="191"/>
                    <a:pt x="141" y="191"/>
                  </a:cubicBezTo>
                  <a:cubicBezTo>
                    <a:pt x="142" y="191"/>
                    <a:pt x="143" y="192"/>
                    <a:pt x="145" y="192"/>
                  </a:cubicBezTo>
                  <a:cubicBezTo>
                    <a:pt x="146" y="192"/>
                    <a:pt x="146" y="191"/>
                    <a:pt x="148" y="191"/>
                  </a:cubicBezTo>
                  <a:cubicBezTo>
                    <a:pt x="149" y="189"/>
                    <a:pt x="148" y="187"/>
                    <a:pt x="150" y="186"/>
                  </a:cubicBezTo>
                  <a:cubicBezTo>
                    <a:pt x="150" y="185"/>
                    <a:pt x="149" y="185"/>
                    <a:pt x="149" y="184"/>
                  </a:cubicBezTo>
                  <a:cubicBezTo>
                    <a:pt x="152" y="184"/>
                    <a:pt x="151" y="180"/>
                    <a:pt x="154" y="182"/>
                  </a:cubicBezTo>
                  <a:cubicBezTo>
                    <a:pt x="154" y="179"/>
                    <a:pt x="153" y="178"/>
                    <a:pt x="151" y="178"/>
                  </a:cubicBezTo>
                  <a:cubicBezTo>
                    <a:pt x="151" y="178"/>
                    <a:pt x="152" y="177"/>
                    <a:pt x="152" y="175"/>
                  </a:cubicBezTo>
                  <a:cubicBezTo>
                    <a:pt x="151" y="173"/>
                    <a:pt x="147" y="175"/>
                    <a:pt x="146" y="173"/>
                  </a:cubicBezTo>
                  <a:cubicBezTo>
                    <a:pt x="145" y="174"/>
                    <a:pt x="142" y="173"/>
                    <a:pt x="142" y="175"/>
                  </a:cubicBezTo>
                  <a:cubicBezTo>
                    <a:pt x="141" y="175"/>
                    <a:pt x="141" y="173"/>
                    <a:pt x="141" y="173"/>
                  </a:cubicBezTo>
                  <a:cubicBezTo>
                    <a:pt x="140" y="173"/>
                    <a:pt x="138" y="174"/>
                    <a:pt x="136" y="173"/>
                  </a:cubicBezTo>
                  <a:cubicBezTo>
                    <a:pt x="136" y="174"/>
                    <a:pt x="135" y="175"/>
                    <a:pt x="134" y="175"/>
                  </a:cubicBezTo>
                  <a:cubicBezTo>
                    <a:pt x="132" y="175"/>
                    <a:pt x="133" y="172"/>
                    <a:pt x="129" y="173"/>
                  </a:cubicBezTo>
                  <a:cubicBezTo>
                    <a:pt x="129" y="171"/>
                    <a:pt x="128" y="171"/>
                    <a:pt x="129" y="170"/>
                  </a:cubicBezTo>
                  <a:cubicBezTo>
                    <a:pt x="128" y="170"/>
                    <a:pt x="127" y="170"/>
                    <a:pt x="127" y="169"/>
                  </a:cubicBezTo>
                  <a:cubicBezTo>
                    <a:pt x="127" y="168"/>
                    <a:pt x="126" y="168"/>
                    <a:pt x="124" y="168"/>
                  </a:cubicBezTo>
                  <a:cubicBezTo>
                    <a:pt x="126" y="166"/>
                    <a:pt x="125" y="162"/>
                    <a:pt x="124" y="160"/>
                  </a:cubicBezTo>
                  <a:cubicBezTo>
                    <a:pt x="123" y="161"/>
                    <a:pt x="120" y="159"/>
                    <a:pt x="120" y="162"/>
                  </a:cubicBezTo>
                  <a:cubicBezTo>
                    <a:pt x="118" y="161"/>
                    <a:pt x="118" y="163"/>
                    <a:pt x="116" y="161"/>
                  </a:cubicBezTo>
                  <a:cubicBezTo>
                    <a:pt x="116" y="162"/>
                    <a:pt x="116" y="163"/>
                    <a:pt x="115" y="163"/>
                  </a:cubicBezTo>
                  <a:cubicBezTo>
                    <a:pt x="116" y="163"/>
                    <a:pt x="116" y="164"/>
                    <a:pt x="117" y="164"/>
                  </a:cubicBezTo>
                  <a:cubicBezTo>
                    <a:pt x="117" y="165"/>
                    <a:pt x="117" y="166"/>
                    <a:pt x="118" y="166"/>
                  </a:cubicBezTo>
                  <a:cubicBezTo>
                    <a:pt x="118" y="168"/>
                    <a:pt x="118" y="167"/>
                    <a:pt x="119" y="168"/>
                  </a:cubicBezTo>
                  <a:cubicBezTo>
                    <a:pt x="119" y="170"/>
                    <a:pt x="118" y="169"/>
                    <a:pt x="117" y="170"/>
                  </a:cubicBezTo>
                  <a:cubicBezTo>
                    <a:pt x="117" y="170"/>
                    <a:pt x="116" y="172"/>
                    <a:pt x="116" y="172"/>
                  </a:cubicBezTo>
                  <a:cubicBezTo>
                    <a:pt x="115" y="170"/>
                    <a:pt x="116" y="174"/>
                    <a:pt x="113" y="173"/>
                  </a:cubicBezTo>
                  <a:cubicBezTo>
                    <a:pt x="113" y="173"/>
                    <a:pt x="113" y="172"/>
                    <a:pt x="112" y="172"/>
                  </a:cubicBezTo>
                  <a:cubicBezTo>
                    <a:pt x="112" y="171"/>
                    <a:pt x="112" y="171"/>
                    <a:pt x="113" y="170"/>
                  </a:cubicBezTo>
                  <a:cubicBezTo>
                    <a:pt x="112" y="169"/>
                    <a:pt x="110" y="169"/>
                    <a:pt x="112" y="167"/>
                  </a:cubicBezTo>
                  <a:cubicBezTo>
                    <a:pt x="111" y="167"/>
                    <a:pt x="110" y="167"/>
                    <a:pt x="109" y="167"/>
                  </a:cubicBezTo>
                  <a:cubicBezTo>
                    <a:pt x="109" y="167"/>
                    <a:pt x="110" y="166"/>
                    <a:pt x="110" y="166"/>
                  </a:cubicBezTo>
                  <a:cubicBezTo>
                    <a:pt x="110" y="166"/>
                    <a:pt x="109" y="165"/>
                    <a:pt x="107" y="164"/>
                  </a:cubicBezTo>
                  <a:cubicBezTo>
                    <a:pt x="107" y="160"/>
                    <a:pt x="105" y="160"/>
                    <a:pt x="106" y="157"/>
                  </a:cubicBezTo>
                  <a:cubicBezTo>
                    <a:pt x="106" y="156"/>
                    <a:pt x="104" y="156"/>
                    <a:pt x="104" y="156"/>
                  </a:cubicBezTo>
                  <a:cubicBezTo>
                    <a:pt x="103" y="156"/>
                    <a:pt x="105" y="155"/>
                    <a:pt x="104" y="154"/>
                  </a:cubicBezTo>
                  <a:cubicBezTo>
                    <a:pt x="103" y="153"/>
                    <a:pt x="102" y="155"/>
                    <a:pt x="101" y="154"/>
                  </a:cubicBezTo>
                  <a:cubicBezTo>
                    <a:pt x="101" y="154"/>
                    <a:pt x="102" y="153"/>
                    <a:pt x="102" y="152"/>
                  </a:cubicBezTo>
                  <a:cubicBezTo>
                    <a:pt x="102" y="152"/>
                    <a:pt x="101" y="153"/>
                    <a:pt x="101" y="153"/>
                  </a:cubicBezTo>
                  <a:cubicBezTo>
                    <a:pt x="101" y="153"/>
                    <a:pt x="101" y="152"/>
                    <a:pt x="101" y="152"/>
                  </a:cubicBezTo>
                  <a:cubicBezTo>
                    <a:pt x="98" y="152"/>
                    <a:pt x="98" y="150"/>
                    <a:pt x="95" y="150"/>
                  </a:cubicBezTo>
                  <a:cubicBezTo>
                    <a:pt x="95" y="149"/>
                    <a:pt x="94" y="149"/>
                    <a:pt x="94" y="149"/>
                  </a:cubicBezTo>
                  <a:cubicBezTo>
                    <a:pt x="94" y="149"/>
                    <a:pt x="94" y="148"/>
                    <a:pt x="94" y="148"/>
                  </a:cubicBezTo>
                  <a:cubicBezTo>
                    <a:pt x="94" y="147"/>
                    <a:pt x="93" y="148"/>
                    <a:pt x="92" y="148"/>
                  </a:cubicBezTo>
                  <a:cubicBezTo>
                    <a:pt x="92" y="147"/>
                    <a:pt x="92" y="145"/>
                    <a:pt x="92" y="145"/>
                  </a:cubicBezTo>
                  <a:cubicBezTo>
                    <a:pt x="91" y="146"/>
                    <a:pt x="91" y="146"/>
                    <a:pt x="90" y="145"/>
                  </a:cubicBezTo>
                  <a:cubicBezTo>
                    <a:pt x="90" y="144"/>
                    <a:pt x="89" y="144"/>
                    <a:pt x="90" y="143"/>
                  </a:cubicBezTo>
                  <a:cubicBezTo>
                    <a:pt x="87" y="143"/>
                    <a:pt x="88" y="144"/>
                    <a:pt x="85" y="143"/>
                  </a:cubicBezTo>
                  <a:cubicBezTo>
                    <a:pt x="85" y="144"/>
                    <a:pt x="85" y="145"/>
                    <a:pt x="84" y="145"/>
                  </a:cubicBezTo>
                  <a:cubicBezTo>
                    <a:pt x="83" y="147"/>
                    <a:pt x="85" y="146"/>
                    <a:pt x="85" y="148"/>
                  </a:cubicBezTo>
                  <a:cubicBezTo>
                    <a:pt x="85" y="148"/>
                    <a:pt x="87" y="149"/>
                    <a:pt x="87" y="150"/>
                  </a:cubicBezTo>
                  <a:cubicBezTo>
                    <a:pt x="87" y="150"/>
                    <a:pt x="87" y="150"/>
                    <a:pt x="88" y="150"/>
                  </a:cubicBezTo>
                  <a:cubicBezTo>
                    <a:pt x="87" y="152"/>
                    <a:pt x="90" y="152"/>
                    <a:pt x="90" y="153"/>
                  </a:cubicBezTo>
                  <a:cubicBezTo>
                    <a:pt x="90" y="153"/>
                    <a:pt x="91" y="156"/>
                    <a:pt x="92" y="155"/>
                  </a:cubicBezTo>
                  <a:cubicBezTo>
                    <a:pt x="93" y="154"/>
                    <a:pt x="92" y="155"/>
                    <a:pt x="92" y="156"/>
                  </a:cubicBezTo>
                  <a:cubicBezTo>
                    <a:pt x="93" y="156"/>
                    <a:pt x="95" y="156"/>
                    <a:pt x="95" y="158"/>
                  </a:cubicBezTo>
                  <a:cubicBezTo>
                    <a:pt x="96" y="157"/>
                    <a:pt x="96" y="159"/>
                    <a:pt x="97" y="159"/>
                  </a:cubicBezTo>
                  <a:cubicBezTo>
                    <a:pt x="97" y="159"/>
                    <a:pt x="98" y="158"/>
                    <a:pt x="97" y="158"/>
                  </a:cubicBezTo>
                  <a:cubicBezTo>
                    <a:pt x="98" y="158"/>
                    <a:pt x="98" y="160"/>
                    <a:pt x="99" y="159"/>
                  </a:cubicBezTo>
                  <a:cubicBezTo>
                    <a:pt x="100" y="158"/>
                    <a:pt x="98" y="162"/>
                    <a:pt x="101" y="161"/>
                  </a:cubicBezTo>
                  <a:cubicBezTo>
                    <a:pt x="101" y="162"/>
                    <a:pt x="98" y="161"/>
                    <a:pt x="97" y="161"/>
                  </a:cubicBezTo>
                  <a:cubicBezTo>
                    <a:pt x="97" y="162"/>
                    <a:pt x="98" y="162"/>
                    <a:pt x="98" y="163"/>
                  </a:cubicBezTo>
                  <a:cubicBezTo>
                    <a:pt x="98" y="164"/>
                    <a:pt x="97" y="166"/>
                    <a:pt x="98" y="166"/>
                  </a:cubicBezTo>
                  <a:cubicBezTo>
                    <a:pt x="97" y="167"/>
                    <a:pt x="96" y="167"/>
                    <a:pt x="95" y="168"/>
                  </a:cubicBezTo>
                  <a:cubicBezTo>
                    <a:pt x="95" y="167"/>
                    <a:pt x="95" y="165"/>
                    <a:pt x="96" y="165"/>
                  </a:cubicBezTo>
                  <a:cubicBezTo>
                    <a:pt x="95" y="164"/>
                    <a:pt x="96" y="163"/>
                    <a:pt x="95" y="163"/>
                  </a:cubicBezTo>
                  <a:cubicBezTo>
                    <a:pt x="93" y="163"/>
                    <a:pt x="95" y="162"/>
                    <a:pt x="93" y="161"/>
                  </a:cubicBezTo>
                  <a:cubicBezTo>
                    <a:pt x="92" y="160"/>
                    <a:pt x="91" y="160"/>
                    <a:pt x="91" y="159"/>
                  </a:cubicBezTo>
                  <a:cubicBezTo>
                    <a:pt x="88" y="159"/>
                    <a:pt x="88" y="157"/>
                    <a:pt x="85" y="157"/>
                  </a:cubicBezTo>
                  <a:cubicBezTo>
                    <a:pt x="85" y="156"/>
                    <a:pt x="84" y="155"/>
                    <a:pt x="83" y="153"/>
                  </a:cubicBezTo>
                  <a:cubicBezTo>
                    <a:pt x="82" y="153"/>
                    <a:pt x="82" y="153"/>
                    <a:pt x="82" y="152"/>
                  </a:cubicBezTo>
                  <a:cubicBezTo>
                    <a:pt x="82" y="152"/>
                    <a:pt x="81" y="152"/>
                    <a:pt x="81" y="152"/>
                  </a:cubicBezTo>
                  <a:cubicBezTo>
                    <a:pt x="80" y="152"/>
                    <a:pt x="81" y="150"/>
                    <a:pt x="81" y="150"/>
                  </a:cubicBezTo>
                  <a:cubicBezTo>
                    <a:pt x="80" y="150"/>
                    <a:pt x="78" y="151"/>
                    <a:pt x="78" y="150"/>
                  </a:cubicBezTo>
                  <a:cubicBezTo>
                    <a:pt x="77" y="150"/>
                    <a:pt x="79" y="149"/>
                    <a:pt x="79" y="150"/>
                  </a:cubicBezTo>
                  <a:cubicBezTo>
                    <a:pt x="78" y="148"/>
                    <a:pt x="74" y="148"/>
                    <a:pt x="72" y="149"/>
                  </a:cubicBezTo>
                  <a:cubicBezTo>
                    <a:pt x="72" y="149"/>
                    <a:pt x="74" y="150"/>
                    <a:pt x="74" y="150"/>
                  </a:cubicBezTo>
                  <a:cubicBezTo>
                    <a:pt x="73" y="151"/>
                    <a:pt x="73" y="150"/>
                    <a:pt x="72" y="150"/>
                  </a:cubicBezTo>
                  <a:cubicBezTo>
                    <a:pt x="70" y="151"/>
                    <a:pt x="70" y="153"/>
                    <a:pt x="69" y="153"/>
                  </a:cubicBezTo>
                  <a:cubicBezTo>
                    <a:pt x="66" y="153"/>
                    <a:pt x="65" y="151"/>
                    <a:pt x="62" y="151"/>
                  </a:cubicBezTo>
                  <a:cubicBezTo>
                    <a:pt x="61" y="151"/>
                    <a:pt x="61" y="153"/>
                    <a:pt x="59" y="152"/>
                  </a:cubicBezTo>
                  <a:cubicBezTo>
                    <a:pt x="59" y="154"/>
                    <a:pt x="59" y="156"/>
                    <a:pt x="59" y="157"/>
                  </a:cubicBezTo>
                  <a:cubicBezTo>
                    <a:pt x="57" y="158"/>
                    <a:pt x="53" y="157"/>
                    <a:pt x="53" y="161"/>
                  </a:cubicBezTo>
                  <a:cubicBezTo>
                    <a:pt x="49" y="161"/>
                    <a:pt x="53" y="164"/>
                    <a:pt x="49" y="164"/>
                  </a:cubicBezTo>
                  <a:cubicBezTo>
                    <a:pt x="49" y="165"/>
                    <a:pt x="51" y="167"/>
                    <a:pt x="49" y="167"/>
                  </a:cubicBezTo>
                  <a:cubicBezTo>
                    <a:pt x="49" y="170"/>
                    <a:pt x="48" y="167"/>
                    <a:pt x="47" y="169"/>
                  </a:cubicBezTo>
                  <a:cubicBezTo>
                    <a:pt x="46" y="170"/>
                    <a:pt x="47" y="170"/>
                    <a:pt x="47" y="170"/>
                  </a:cubicBezTo>
                  <a:cubicBezTo>
                    <a:pt x="47" y="172"/>
                    <a:pt x="45" y="171"/>
                    <a:pt x="44" y="171"/>
                  </a:cubicBezTo>
                  <a:cubicBezTo>
                    <a:pt x="43" y="171"/>
                    <a:pt x="43" y="173"/>
                    <a:pt x="42" y="173"/>
                  </a:cubicBezTo>
                  <a:cubicBezTo>
                    <a:pt x="40" y="174"/>
                    <a:pt x="37" y="173"/>
                    <a:pt x="35" y="175"/>
                  </a:cubicBezTo>
                  <a:cubicBezTo>
                    <a:pt x="34" y="175"/>
                    <a:pt x="33" y="174"/>
                    <a:pt x="33" y="173"/>
                  </a:cubicBezTo>
                  <a:cubicBezTo>
                    <a:pt x="30" y="172"/>
                    <a:pt x="26" y="173"/>
                    <a:pt x="25" y="173"/>
                  </a:cubicBezTo>
                  <a:cubicBezTo>
                    <a:pt x="25" y="170"/>
                    <a:pt x="26" y="167"/>
                    <a:pt x="24" y="166"/>
                  </a:cubicBezTo>
                  <a:cubicBezTo>
                    <a:pt x="24" y="164"/>
                    <a:pt x="25" y="164"/>
                    <a:pt x="26" y="163"/>
                  </a:cubicBezTo>
                  <a:cubicBezTo>
                    <a:pt x="26" y="161"/>
                    <a:pt x="25" y="159"/>
                    <a:pt x="26" y="157"/>
                  </a:cubicBezTo>
                  <a:cubicBezTo>
                    <a:pt x="26" y="156"/>
                    <a:pt x="26" y="154"/>
                    <a:pt x="24" y="153"/>
                  </a:cubicBezTo>
                  <a:cubicBezTo>
                    <a:pt x="25" y="152"/>
                    <a:pt x="26" y="152"/>
                    <a:pt x="26" y="151"/>
                  </a:cubicBezTo>
                  <a:cubicBezTo>
                    <a:pt x="27" y="152"/>
                    <a:pt x="32" y="150"/>
                    <a:pt x="31" y="152"/>
                  </a:cubicBezTo>
                  <a:cubicBezTo>
                    <a:pt x="33" y="151"/>
                    <a:pt x="40" y="154"/>
                    <a:pt x="41" y="152"/>
                  </a:cubicBezTo>
                  <a:cubicBezTo>
                    <a:pt x="42" y="152"/>
                    <a:pt x="41" y="152"/>
                    <a:pt x="42" y="152"/>
                  </a:cubicBezTo>
                  <a:cubicBezTo>
                    <a:pt x="42" y="152"/>
                    <a:pt x="43" y="151"/>
                    <a:pt x="43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5" y="152"/>
                    <a:pt x="46" y="151"/>
                    <a:pt x="47" y="149"/>
                  </a:cubicBezTo>
                  <a:cubicBezTo>
                    <a:pt x="47" y="148"/>
                    <a:pt x="48" y="144"/>
                    <a:pt x="47" y="143"/>
                  </a:cubicBezTo>
                  <a:cubicBezTo>
                    <a:pt x="46" y="142"/>
                    <a:pt x="47" y="142"/>
                    <a:pt x="46" y="140"/>
                  </a:cubicBezTo>
                  <a:cubicBezTo>
                    <a:pt x="46" y="139"/>
                    <a:pt x="45" y="139"/>
                    <a:pt x="44" y="139"/>
                  </a:cubicBezTo>
                  <a:cubicBezTo>
                    <a:pt x="44" y="139"/>
                    <a:pt x="44" y="138"/>
                    <a:pt x="44" y="137"/>
                  </a:cubicBezTo>
                  <a:cubicBezTo>
                    <a:pt x="44" y="137"/>
                    <a:pt x="43" y="138"/>
                    <a:pt x="43" y="138"/>
                  </a:cubicBezTo>
                  <a:cubicBezTo>
                    <a:pt x="42" y="138"/>
                    <a:pt x="43" y="137"/>
                    <a:pt x="42" y="136"/>
                  </a:cubicBezTo>
                  <a:cubicBezTo>
                    <a:pt x="42" y="136"/>
                    <a:pt x="40" y="136"/>
                    <a:pt x="39" y="136"/>
                  </a:cubicBezTo>
                  <a:cubicBezTo>
                    <a:pt x="39" y="136"/>
                    <a:pt x="39" y="135"/>
                    <a:pt x="38" y="135"/>
                  </a:cubicBezTo>
                  <a:cubicBezTo>
                    <a:pt x="37" y="135"/>
                    <a:pt x="37" y="135"/>
                    <a:pt x="37" y="134"/>
                  </a:cubicBezTo>
                  <a:cubicBezTo>
                    <a:pt x="36" y="132"/>
                    <a:pt x="38" y="134"/>
                    <a:pt x="38" y="134"/>
                  </a:cubicBezTo>
                  <a:cubicBezTo>
                    <a:pt x="40" y="133"/>
                    <a:pt x="42" y="132"/>
                    <a:pt x="46" y="132"/>
                  </a:cubicBezTo>
                  <a:cubicBezTo>
                    <a:pt x="46" y="131"/>
                    <a:pt x="45" y="131"/>
                    <a:pt x="44" y="131"/>
                  </a:cubicBezTo>
                  <a:cubicBezTo>
                    <a:pt x="45" y="129"/>
                    <a:pt x="47" y="131"/>
                    <a:pt x="49" y="131"/>
                  </a:cubicBezTo>
                  <a:cubicBezTo>
                    <a:pt x="49" y="131"/>
                    <a:pt x="51" y="129"/>
                    <a:pt x="51" y="131"/>
                  </a:cubicBezTo>
                  <a:cubicBezTo>
                    <a:pt x="52" y="130"/>
                    <a:pt x="52" y="127"/>
                    <a:pt x="55" y="127"/>
                  </a:cubicBezTo>
                  <a:cubicBezTo>
                    <a:pt x="54" y="125"/>
                    <a:pt x="57" y="126"/>
                    <a:pt x="56" y="124"/>
                  </a:cubicBezTo>
                  <a:cubicBezTo>
                    <a:pt x="58" y="124"/>
                    <a:pt x="59" y="124"/>
                    <a:pt x="60" y="124"/>
                  </a:cubicBezTo>
                  <a:cubicBezTo>
                    <a:pt x="60" y="123"/>
                    <a:pt x="60" y="123"/>
                    <a:pt x="59" y="123"/>
                  </a:cubicBezTo>
                  <a:cubicBezTo>
                    <a:pt x="59" y="122"/>
                    <a:pt x="61" y="123"/>
                    <a:pt x="60" y="120"/>
                  </a:cubicBezTo>
                  <a:cubicBezTo>
                    <a:pt x="62" y="120"/>
                    <a:pt x="62" y="122"/>
                    <a:pt x="63" y="120"/>
                  </a:cubicBezTo>
                  <a:cubicBezTo>
                    <a:pt x="62" y="117"/>
                    <a:pt x="65" y="118"/>
                    <a:pt x="65" y="115"/>
                  </a:cubicBezTo>
                  <a:cubicBezTo>
                    <a:pt x="65" y="115"/>
                    <a:pt x="67" y="115"/>
                    <a:pt x="67" y="115"/>
                  </a:cubicBezTo>
                  <a:cubicBezTo>
                    <a:pt x="68" y="115"/>
                    <a:pt x="68" y="114"/>
                    <a:pt x="69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70" y="114"/>
                    <a:pt x="70" y="113"/>
                    <a:pt x="70" y="113"/>
                  </a:cubicBezTo>
                  <a:cubicBezTo>
                    <a:pt x="71" y="113"/>
                    <a:pt x="72" y="114"/>
                    <a:pt x="73" y="113"/>
                  </a:cubicBezTo>
                  <a:cubicBezTo>
                    <a:pt x="74" y="113"/>
                    <a:pt x="74" y="111"/>
                    <a:pt x="76" y="112"/>
                  </a:cubicBezTo>
                  <a:cubicBezTo>
                    <a:pt x="76" y="110"/>
                    <a:pt x="73" y="111"/>
                    <a:pt x="74" y="109"/>
                  </a:cubicBezTo>
                  <a:cubicBezTo>
                    <a:pt x="76" y="108"/>
                    <a:pt x="74" y="108"/>
                    <a:pt x="74" y="105"/>
                  </a:cubicBezTo>
                  <a:cubicBezTo>
                    <a:pt x="74" y="103"/>
                    <a:pt x="75" y="102"/>
                    <a:pt x="75" y="100"/>
                  </a:cubicBezTo>
                  <a:cubicBezTo>
                    <a:pt x="76" y="100"/>
                    <a:pt x="77" y="100"/>
                    <a:pt x="78" y="100"/>
                  </a:cubicBezTo>
                  <a:cubicBezTo>
                    <a:pt x="80" y="100"/>
                    <a:pt x="76" y="98"/>
                    <a:pt x="79" y="99"/>
                  </a:cubicBezTo>
                  <a:cubicBezTo>
                    <a:pt x="79" y="100"/>
                    <a:pt x="80" y="99"/>
                    <a:pt x="81" y="100"/>
                  </a:cubicBezTo>
                  <a:cubicBezTo>
                    <a:pt x="80" y="101"/>
                    <a:pt x="80" y="100"/>
                    <a:pt x="80" y="102"/>
                  </a:cubicBezTo>
                  <a:cubicBezTo>
                    <a:pt x="80" y="103"/>
                    <a:pt x="80" y="104"/>
                    <a:pt x="81" y="104"/>
                  </a:cubicBezTo>
                  <a:cubicBezTo>
                    <a:pt x="81" y="105"/>
                    <a:pt x="81" y="106"/>
                    <a:pt x="81" y="106"/>
                  </a:cubicBezTo>
                  <a:cubicBezTo>
                    <a:pt x="81" y="107"/>
                    <a:pt x="84" y="105"/>
                    <a:pt x="85" y="107"/>
                  </a:cubicBezTo>
                  <a:cubicBezTo>
                    <a:pt x="84" y="109"/>
                    <a:pt x="80" y="107"/>
                    <a:pt x="80" y="109"/>
                  </a:cubicBezTo>
                  <a:cubicBezTo>
                    <a:pt x="79" y="111"/>
                    <a:pt x="82" y="111"/>
                    <a:pt x="82" y="111"/>
                  </a:cubicBezTo>
                  <a:cubicBezTo>
                    <a:pt x="83" y="112"/>
                    <a:pt x="83" y="113"/>
                    <a:pt x="84" y="113"/>
                  </a:cubicBezTo>
                  <a:cubicBezTo>
                    <a:pt x="83" y="112"/>
                    <a:pt x="82" y="112"/>
                    <a:pt x="85" y="111"/>
                  </a:cubicBezTo>
                  <a:cubicBezTo>
                    <a:pt x="86" y="111"/>
                    <a:pt x="87" y="111"/>
                    <a:pt x="88" y="111"/>
                  </a:cubicBezTo>
                  <a:cubicBezTo>
                    <a:pt x="89" y="112"/>
                    <a:pt x="89" y="112"/>
                    <a:pt x="90" y="112"/>
                  </a:cubicBezTo>
                  <a:cubicBezTo>
                    <a:pt x="92" y="112"/>
                    <a:pt x="93" y="111"/>
                    <a:pt x="95" y="111"/>
                  </a:cubicBezTo>
                  <a:cubicBezTo>
                    <a:pt x="95" y="111"/>
                    <a:pt x="97" y="113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0"/>
                    <a:pt x="102" y="111"/>
                    <a:pt x="103" y="109"/>
                  </a:cubicBezTo>
                  <a:cubicBezTo>
                    <a:pt x="106" y="112"/>
                    <a:pt x="107" y="107"/>
                    <a:pt x="109" y="109"/>
                  </a:cubicBezTo>
                  <a:cubicBezTo>
                    <a:pt x="109" y="108"/>
                    <a:pt x="109" y="107"/>
                    <a:pt x="109" y="106"/>
                  </a:cubicBezTo>
                  <a:cubicBezTo>
                    <a:pt x="110" y="106"/>
                    <a:pt x="110" y="105"/>
                    <a:pt x="110" y="104"/>
                  </a:cubicBezTo>
                  <a:cubicBezTo>
                    <a:pt x="110" y="104"/>
                    <a:pt x="111" y="102"/>
                    <a:pt x="111" y="102"/>
                  </a:cubicBezTo>
                  <a:cubicBezTo>
                    <a:pt x="112" y="102"/>
                    <a:pt x="111" y="102"/>
                    <a:pt x="111" y="100"/>
                  </a:cubicBezTo>
                  <a:cubicBezTo>
                    <a:pt x="113" y="100"/>
                    <a:pt x="114" y="100"/>
                    <a:pt x="114" y="99"/>
                  </a:cubicBezTo>
                  <a:cubicBezTo>
                    <a:pt x="115" y="99"/>
                    <a:pt x="115" y="100"/>
                    <a:pt x="115" y="100"/>
                  </a:cubicBezTo>
                  <a:cubicBezTo>
                    <a:pt x="115" y="100"/>
                    <a:pt x="116" y="100"/>
                    <a:pt x="117" y="100"/>
                  </a:cubicBezTo>
                  <a:cubicBezTo>
                    <a:pt x="118" y="99"/>
                    <a:pt x="118" y="98"/>
                    <a:pt x="119" y="98"/>
                  </a:cubicBezTo>
                  <a:cubicBezTo>
                    <a:pt x="119" y="97"/>
                    <a:pt x="119" y="96"/>
                    <a:pt x="117" y="95"/>
                  </a:cubicBezTo>
                  <a:cubicBezTo>
                    <a:pt x="118" y="95"/>
                    <a:pt x="118" y="94"/>
                    <a:pt x="118" y="93"/>
                  </a:cubicBezTo>
                  <a:cubicBezTo>
                    <a:pt x="120" y="93"/>
                    <a:pt x="120" y="92"/>
                    <a:pt x="120" y="91"/>
                  </a:cubicBezTo>
                  <a:cubicBezTo>
                    <a:pt x="122" y="93"/>
                    <a:pt x="122" y="90"/>
                    <a:pt x="125" y="91"/>
                  </a:cubicBezTo>
                  <a:cubicBezTo>
                    <a:pt x="125" y="91"/>
                    <a:pt x="126" y="92"/>
                    <a:pt x="126" y="92"/>
                  </a:cubicBezTo>
                  <a:cubicBezTo>
                    <a:pt x="126" y="92"/>
                    <a:pt x="127" y="91"/>
                    <a:pt x="127" y="91"/>
                  </a:cubicBezTo>
                  <a:cubicBezTo>
                    <a:pt x="128" y="91"/>
                    <a:pt x="129" y="92"/>
                    <a:pt x="129" y="92"/>
                  </a:cubicBezTo>
                  <a:cubicBezTo>
                    <a:pt x="129" y="92"/>
                    <a:pt x="129" y="91"/>
                    <a:pt x="129" y="91"/>
                  </a:cubicBezTo>
                  <a:cubicBezTo>
                    <a:pt x="130" y="90"/>
                    <a:pt x="130" y="91"/>
                    <a:pt x="131" y="91"/>
                  </a:cubicBezTo>
                  <a:cubicBezTo>
                    <a:pt x="132" y="90"/>
                    <a:pt x="131" y="89"/>
                    <a:pt x="133" y="89"/>
                  </a:cubicBezTo>
                  <a:cubicBezTo>
                    <a:pt x="132" y="88"/>
                    <a:pt x="133" y="86"/>
                    <a:pt x="131" y="86"/>
                  </a:cubicBezTo>
                  <a:cubicBezTo>
                    <a:pt x="130" y="85"/>
                    <a:pt x="130" y="87"/>
                    <a:pt x="130" y="87"/>
                  </a:cubicBezTo>
                  <a:cubicBezTo>
                    <a:pt x="130" y="87"/>
                    <a:pt x="129" y="86"/>
                    <a:pt x="129" y="86"/>
                  </a:cubicBezTo>
                  <a:cubicBezTo>
                    <a:pt x="128" y="86"/>
                    <a:pt x="128" y="87"/>
                    <a:pt x="128" y="87"/>
                  </a:cubicBezTo>
                  <a:cubicBezTo>
                    <a:pt x="127" y="87"/>
                    <a:pt x="127" y="86"/>
                    <a:pt x="126" y="86"/>
                  </a:cubicBezTo>
                  <a:cubicBezTo>
                    <a:pt x="125" y="86"/>
                    <a:pt x="125" y="88"/>
                    <a:pt x="123" y="87"/>
                  </a:cubicBezTo>
                  <a:cubicBezTo>
                    <a:pt x="122" y="87"/>
                    <a:pt x="122" y="88"/>
                    <a:pt x="122" y="88"/>
                  </a:cubicBezTo>
                  <a:cubicBezTo>
                    <a:pt x="119" y="88"/>
                    <a:pt x="116" y="89"/>
                    <a:pt x="114" y="88"/>
                  </a:cubicBezTo>
                  <a:cubicBezTo>
                    <a:pt x="114" y="88"/>
                    <a:pt x="114" y="87"/>
                    <a:pt x="114" y="86"/>
                  </a:cubicBezTo>
                  <a:cubicBezTo>
                    <a:pt x="113" y="86"/>
                    <a:pt x="111" y="87"/>
                    <a:pt x="111" y="86"/>
                  </a:cubicBezTo>
                  <a:cubicBezTo>
                    <a:pt x="113" y="82"/>
                    <a:pt x="112" y="80"/>
                    <a:pt x="111" y="75"/>
                  </a:cubicBezTo>
                  <a:cubicBezTo>
                    <a:pt x="113" y="75"/>
                    <a:pt x="116" y="73"/>
                    <a:pt x="117" y="74"/>
                  </a:cubicBezTo>
                  <a:cubicBezTo>
                    <a:pt x="118" y="73"/>
                    <a:pt x="117" y="73"/>
                    <a:pt x="117" y="71"/>
                  </a:cubicBezTo>
                  <a:cubicBezTo>
                    <a:pt x="120" y="71"/>
                    <a:pt x="120" y="67"/>
                    <a:pt x="120" y="66"/>
                  </a:cubicBezTo>
                  <a:cubicBezTo>
                    <a:pt x="120" y="66"/>
                    <a:pt x="122" y="66"/>
                    <a:pt x="122" y="66"/>
                  </a:cubicBezTo>
                  <a:cubicBezTo>
                    <a:pt x="122" y="65"/>
                    <a:pt x="119" y="64"/>
                    <a:pt x="120" y="63"/>
                  </a:cubicBezTo>
                  <a:cubicBezTo>
                    <a:pt x="119" y="64"/>
                    <a:pt x="118" y="63"/>
                    <a:pt x="116" y="63"/>
                  </a:cubicBezTo>
                  <a:cubicBezTo>
                    <a:pt x="114" y="63"/>
                    <a:pt x="113" y="64"/>
                    <a:pt x="111" y="64"/>
                  </a:cubicBezTo>
                  <a:cubicBezTo>
                    <a:pt x="110" y="63"/>
                    <a:pt x="110" y="68"/>
                    <a:pt x="110" y="67"/>
                  </a:cubicBezTo>
                  <a:cubicBezTo>
                    <a:pt x="110" y="68"/>
                    <a:pt x="109" y="66"/>
                    <a:pt x="109" y="67"/>
                  </a:cubicBezTo>
                  <a:cubicBezTo>
                    <a:pt x="109" y="68"/>
                    <a:pt x="109" y="69"/>
                    <a:pt x="109" y="70"/>
                  </a:cubicBezTo>
                  <a:cubicBezTo>
                    <a:pt x="109" y="70"/>
                    <a:pt x="107" y="71"/>
                    <a:pt x="106" y="72"/>
                  </a:cubicBezTo>
                  <a:cubicBezTo>
                    <a:pt x="105" y="75"/>
                    <a:pt x="104" y="76"/>
                    <a:pt x="101" y="76"/>
                  </a:cubicBezTo>
                  <a:cubicBezTo>
                    <a:pt x="101" y="77"/>
                    <a:pt x="103" y="78"/>
                    <a:pt x="101" y="78"/>
                  </a:cubicBezTo>
                  <a:cubicBezTo>
                    <a:pt x="100" y="78"/>
                    <a:pt x="101" y="79"/>
                    <a:pt x="101" y="79"/>
                  </a:cubicBezTo>
                  <a:cubicBezTo>
                    <a:pt x="101" y="80"/>
                    <a:pt x="100" y="79"/>
                    <a:pt x="99" y="79"/>
                  </a:cubicBezTo>
                  <a:cubicBezTo>
                    <a:pt x="99" y="80"/>
                    <a:pt x="100" y="81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8" y="82"/>
                    <a:pt x="99" y="84"/>
                    <a:pt x="98" y="84"/>
                  </a:cubicBezTo>
                  <a:cubicBezTo>
                    <a:pt x="98" y="84"/>
                    <a:pt x="100" y="85"/>
                    <a:pt x="99" y="85"/>
                  </a:cubicBezTo>
                  <a:cubicBezTo>
                    <a:pt x="100" y="86"/>
                    <a:pt x="100" y="87"/>
                    <a:pt x="102" y="87"/>
                  </a:cubicBezTo>
                  <a:cubicBezTo>
                    <a:pt x="102" y="88"/>
                    <a:pt x="103" y="89"/>
                    <a:pt x="104" y="89"/>
                  </a:cubicBezTo>
                  <a:cubicBezTo>
                    <a:pt x="103" y="90"/>
                    <a:pt x="103" y="90"/>
                    <a:pt x="102" y="91"/>
                  </a:cubicBezTo>
                  <a:cubicBezTo>
                    <a:pt x="102" y="91"/>
                    <a:pt x="102" y="92"/>
                    <a:pt x="101" y="93"/>
                  </a:cubicBezTo>
                  <a:cubicBezTo>
                    <a:pt x="101" y="93"/>
                    <a:pt x="100" y="93"/>
                    <a:pt x="99" y="93"/>
                  </a:cubicBezTo>
                  <a:cubicBezTo>
                    <a:pt x="98" y="96"/>
                    <a:pt x="96" y="97"/>
                    <a:pt x="97" y="101"/>
                  </a:cubicBezTo>
                  <a:cubicBezTo>
                    <a:pt x="94" y="100"/>
                    <a:pt x="94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1" y="105"/>
                    <a:pt x="92" y="106"/>
                    <a:pt x="91" y="106"/>
                  </a:cubicBezTo>
                  <a:cubicBezTo>
                    <a:pt x="90" y="106"/>
                    <a:pt x="88" y="105"/>
                    <a:pt x="88" y="107"/>
                  </a:cubicBezTo>
                  <a:cubicBezTo>
                    <a:pt x="86" y="106"/>
                    <a:pt x="87" y="104"/>
                    <a:pt x="87" y="102"/>
                  </a:cubicBezTo>
                  <a:cubicBezTo>
                    <a:pt x="86" y="102"/>
                    <a:pt x="86" y="100"/>
                    <a:pt x="85" y="100"/>
                  </a:cubicBezTo>
                  <a:cubicBezTo>
                    <a:pt x="84" y="100"/>
                    <a:pt x="86" y="98"/>
                    <a:pt x="83" y="98"/>
                  </a:cubicBezTo>
                  <a:cubicBezTo>
                    <a:pt x="85" y="97"/>
                    <a:pt x="82" y="96"/>
                    <a:pt x="82" y="95"/>
                  </a:cubicBezTo>
                  <a:cubicBezTo>
                    <a:pt x="82" y="95"/>
                    <a:pt x="83" y="95"/>
                    <a:pt x="83" y="94"/>
                  </a:cubicBezTo>
                  <a:cubicBezTo>
                    <a:pt x="83" y="92"/>
                    <a:pt x="81" y="91"/>
                    <a:pt x="79" y="90"/>
                  </a:cubicBezTo>
                  <a:cubicBezTo>
                    <a:pt x="77" y="91"/>
                    <a:pt x="78" y="94"/>
                    <a:pt x="74" y="93"/>
                  </a:cubicBezTo>
                  <a:cubicBezTo>
                    <a:pt x="74" y="94"/>
                    <a:pt x="75" y="94"/>
                    <a:pt x="76" y="94"/>
                  </a:cubicBezTo>
                  <a:cubicBezTo>
                    <a:pt x="76" y="95"/>
                    <a:pt x="75" y="95"/>
                    <a:pt x="74" y="95"/>
                  </a:cubicBezTo>
                  <a:cubicBezTo>
                    <a:pt x="73" y="95"/>
                    <a:pt x="74" y="97"/>
                    <a:pt x="72" y="97"/>
                  </a:cubicBezTo>
                  <a:cubicBezTo>
                    <a:pt x="69" y="97"/>
                    <a:pt x="70" y="94"/>
                    <a:pt x="67" y="95"/>
                  </a:cubicBezTo>
                  <a:cubicBezTo>
                    <a:pt x="67" y="94"/>
                    <a:pt x="68" y="94"/>
                    <a:pt x="68" y="94"/>
                  </a:cubicBezTo>
                  <a:cubicBezTo>
                    <a:pt x="69" y="92"/>
                    <a:pt x="66" y="90"/>
                    <a:pt x="68" y="90"/>
                  </a:cubicBezTo>
                  <a:cubicBezTo>
                    <a:pt x="68" y="89"/>
                    <a:pt x="67" y="89"/>
                    <a:pt x="66" y="88"/>
                  </a:cubicBezTo>
                  <a:cubicBezTo>
                    <a:pt x="65" y="88"/>
                    <a:pt x="67" y="87"/>
                    <a:pt x="67" y="87"/>
                  </a:cubicBezTo>
                  <a:cubicBezTo>
                    <a:pt x="67" y="86"/>
                    <a:pt x="65" y="86"/>
                    <a:pt x="65" y="86"/>
                  </a:cubicBezTo>
                  <a:cubicBezTo>
                    <a:pt x="65" y="85"/>
                    <a:pt x="66" y="81"/>
                    <a:pt x="65" y="84"/>
                  </a:cubicBezTo>
                  <a:cubicBezTo>
                    <a:pt x="64" y="83"/>
                    <a:pt x="65" y="82"/>
                    <a:pt x="66" y="82"/>
                  </a:cubicBezTo>
                  <a:cubicBezTo>
                    <a:pt x="65" y="80"/>
                    <a:pt x="68" y="79"/>
                    <a:pt x="67" y="79"/>
                  </a:cubicBezTo>
                  <a:cubicBezTo>
                    <a:pt x="67" y="78"/>
                    <a:pt x="69" y="78"/>
                    <a:pt x="69" y="77"/>
                  </a:cubicBezTo>
                  <a:cubicBezTo>
                    <a:pt x="69" y="76"/>
                    <a:pt x="70" y="77"/>
                    <a:pt x="69" y="77"/>
                  </a:cubicBezTo>
                  <a:cubicBezTo>
                    <a:pt x="70" y="77"/>
                    <a:pt x="70" y="76"/>
                    <a:pt x="71" y="76"/>
                  </a:cubicBezTo>
                  <a:cubicBezTo>
                    <a:pt x="72" y="76"/>
                    <a:pt x="71" y="75"/>
                    <a:pt x="72" y="74"/>
                  </a:cubicBezTo>
                  <a:cubicBezTo>
                    <a:pt x="73" y="74"/>
                    <a:pt x="74" y="74"/>
                    <a:pt x="74" y="72"/>
                  </a:cubicBezTo>
                  <a:cubicBezTo>
                    <a:pt x="76" y="72"/>
                    <a:pt x="75" y="75"/>
                    <a:pt x="77" y="74"/>
                  </a:cubicBezTo>
                  <a:cubicBezTo>
                    <a:pt x="77" y="73"/>
                    <a:pt x="76" y="73"/>
                    <a:pt x="76" y="73"/>
                  </a:cubicBezTo>
                  <a:cubicBezTo>
                    <a:pt x="78" y="72"/>
                    <a:pt x="80" y="72"/>
                    <a:pt x="81" y="70"/>
                  </a:cubicBezTo>
                  <a:cubicBezTo>
                    <a:pt x="82" y="70"/>
                    <a:pt x="81" y="69"/>
                    <a:pt x="81" y="69"/>
                  </a:cubicBezTo>
                  <a:cubicBezTo>
                    <a:pt x="82" y="69"/>
                    <a:pt x="83" y="69"/>
                    <a:pt x="83" y="69"/>
                  </a:cubicBezTo>
                  <a:cubicBezTo>
                    <a:pt x="83" y="69"/>
                    <a:pt x="82" y="67"/>
                    <a:pt x="83" y="67"/>
                  </a:cubicBezTo>
                  <a:cubicBezTo>
                    <a:pt x="83" y="66"/>
                    <a:pt x="85" y="66"/>
                    <a:pt x="85" y="66"/>
                  </a:cubicBezTo>
                  <a:cubicBezTo>
                    <a:pt x="85" y="65"/>
                    <a:pt x="84" y="63"/>
                    <a:pt x="85" y="63"/>
                  </a:cubicBezTo>
                  <a:cubicBezTo>
                    <a:pt x="85" y="63"/>
                    <a:pt x="86" y="64"/>
                    <a:pt x="86" y="63"/>
                  </a:cubicBezTo>
                  <a:cubicBezTo>
                    <a:pt x="86" y="64"/>
                    <a:pt x="87" y="60"/>
                    <a:pt x="87" y="60"/>
                  </a:cubicBezTo>
                  <a:cubicBezTo>
                    <a:pt x="88" y="62"/>
                    <a:pt x="89" y="59"/>
                    <a:pt x="90" y="59"/>
                  </a:cubicBezTo>
                  <a:cubicBezTo>
                    <a:pt x="90" y="57"/>
                    <a:pt x="92" y="57"/>
                    <a:pt x="90" y="56"/>
                  </a:cubicBezTo>
                  <a:cubicBezTo>
                    <a:pt x="90" y="55"/>
                    <a:pt x="92" y="56"/>
                    <a:pt x="92" y="54"/>
                  </a:cubicBezTo>
                  <a:cubicBezTo>
                    <a:pt x="92" y="54"/>
                    <a:pt x="94" y="54"/>
                    <a:pt x="95" y="54"/>
                  </a:cubicBezTo>
                  <a:cubicBezTo>
                    <a:pt x="95" y="53"/>
                    <a:pt x="94" y="52"/>
                    <a:pt x="94" y="52"/>
                  </a:cubicBezTo>
                  <a:cubicBezTo>
                    <a:pt x="96" y="51"/>
                    <a:pt x="97" y="51"/>
                    <a:pt x="99" y="50"/>
                  </a:cubicBezTo>
                  <a:cubicBezTo>
                    <a:pt x="100" y="50"/>
                    <a:pt x="98" y="49"/>
                    <a:pt x="99" y="47"/>
                  </a:cubicBezTo>
                  <a:cubicBezTo>
                    <a:pt x="100" y="47"/>
                    <a:pt x="101" y="47"/>
                    <a:pt x="101" y="45"/>
                  </a:cubicBezTo>
                  <a:cubicBezTo>
                    <a:pt x="102" y="44"/>
                    <a:pt x="103" y="46"/>
                    <a:pt x="104" y="43"/>
                  </a:cubicBezTo>
                  <a:cubicBezTo>
                    <a:pt x="106" y="42"/>
                    <a:pt x="109" y="45"/>
                    <a:pt x="109" y="40"/>
                  </a:cubicBezTo>
                  <a:cubicBezTo>
                    <a:pt x="110" y="41"/>
                    <a:pt x="113" y="40"/>
                    <a:pt x="115" y="41"/>
                  </a:cubicBezTo>
                  <a:cubicBezTo>
                    <a:pt x="116" y="41"/>
                    <a:pt x="116" y="40"/>
                    <a:pt x="117" y="39"/>
                  </a:cubicBezTo>
                  <a:cubicBezTo>
                    <a:pt x="119" y="38"/>
                    <a:pt x="121" y="41"/>
                    <a:pt x="120" y="38"/>
                  </a:cubicBezTo>
                  <a:cubicBezTo>
                    <a:pt x="122" y="39"/>
                    <a:pt x="122" y="40"/>
                    <a:pt x="123" y="40"/>
                  </a:cubicBezTo>
                  <a:cubicBezTo>
                    <a:pt x="124" y="40"/>
                    <a:pt x="124" y="38"/>
                    <a:pt x="126" y="39"/>
                  </a:cubicBezTo>
                  <a:cubicBezTo>
                    <a:pt x="126" y="40"/>
                    <a:pt x="125" y="40"/>
                    <a:pt x="125" y="41"/>
                  </a:cubicBezTo>
                  <a:cubicBezTo>
                    <a:pt x="126" y="41"/>
                    <a:pt x="129" y="38"/>
                    <a:pt x="131" y="40"/>
                  </a:cubicBezTo>
                  <a:cubicBezTo>
                    <a:pt x="131" y="41"/>
                    <a:pt x="131" y="40"/>
                    <a:pt x="132" y="40"/>
                  </a:cubicBezTo>
                  <a:cubicBezTo>
                    <a:pt x="134" y="40"/>
                    <a:pt x="135" y="41"/>
                    <a:pt x="137" y="40"/>
                  </a:cubicBezTo>
                  <a:cubicBezTo>
                    <a:pt x="137" y="41"/>
                    <a:pt x="137" y="42"/>
                    <a:pt x="137" y="43"/>
                  </a:cubicBezTo>
                  <a:cubicBezTo>
                    <a:pt x="137" y="43"/>
                    <a:pt x="136" y="42"/>
                    <a:pt x="136" y="43"/>
                  </a:cubicBezTo>
                  <a:cubicBezTo>
                    <a:pt x="135" y="43"/>
                    <a:pt x="136" y="44"/>
                    <a:pt x="134" y="44"/>
                  </a:cubicBezTo>
                  <a:cubicBezTo>
                    <a:pt x="135" y="46"/>
                    <a:pt x="140" y="44"/>
                    <a:pt x="141" y="44"/>
                  </a:cubicBezTo>
                  <a:cubicBezTo>
                    <a:pt x="143" y="43"/>
                    <a:pt x="142" y="45"/>
                    <a:pt x="142" y="45"/>
                  </a:cubicBezTo>
                  <a:cubicBezTo>
                    <a:pt x="143" y="46"/>
                    <a:pt x="145" y="45"/>
                    <a:pt x="145" y="46"/>
                  </a:cubicBezTo>
                  <a:cubicBezTo>
                    <a:pt x="149" y="45"/>
                    <a:pt x="151" y="49"/>
                    <a:pt x="154" y="47"/>
                  </a:cubicBezTo>
                  <a:cubicBezTo>
                    <a:pt x="153" y="50"/>
                    <a:pt x="156" y="48"/>
                    <a:pt x="156" y="50"/>
                  </a:cubicBezTo>
                  <a:cubicBezTo>
                    <a:pt x="158" y="50"/>
                    <a:pt x="160" y="50"/>
                    <a:pt x="158" y="52"/>
                  </a:cubicBezTo>
                  <a:cubicBezTo>
                    <a:pt x="160" y="52"/>
                    <a:pt x="161" y="52"/>
                    <a:pt x="163" y="52"/>
                  </a:cubicBezTo>
                  <a:cubicBezTo>
                    <a:pt x="163" y="52"/>
                    <a:pt x="162" y="54"/>
                    <a:pt x="163" y="54"/>
                  </a:cubicBezTo>
                  <a:cubicBezTo>
                    <a:pt x="163" y="54"/>
                    <a:pt x="164" y="53"/>
                    <a:pt x="165" y="54"/>
                  </a:cubicBezTo>
                  <a:cubicBezTo>
                    <a:pt x="165" y="56"/>
                    <a:pt x="165" y="57"/>
                    <a:pt x="165" y="60"/>
                  </a:cubicBezTo>
                  <a:cubicBezTo>
                    <a:pt x="164" y="58"/>
                    <a:pt x="162" y="61"/>
                    <a:pt x="161" y="61"/>
                  </a:cubicBezTo>
                  <a:cubicBezTo>
                    <a:pt x="159" y="61"/>
                    <a:pt x="156" y="59"/>
                    <a:pt x="154" y="61"/>
                  </a:cubicBezTo>
                  <a:cubicBezTo>
                    <a:pt x="153" y="61"/>
                    <a:pt x="154" y="59"/>
                    <a:pt x="154" y="59"/>
                  </a:cubicBezTo>
                  <a:cubicBezTo>
                    <a:pt x="153" y="59"/>
                    <a:pt x="152" y="60"/>
                    <a:pt x="152" y="60"/>
                  </a:cubicBezTo>
                  <a:cubicBezTo>
                    <a:pt x="152" y="60"/>
                    <a:pt x="151" y="59"/>
                    <a:pt x="151" y="59"/>
                  </a:cubicBezTo>
                  <a:cubicBezTo>
                    <a:pt x="150" y="58"/>
                    <a:pt x="148" y="60"/>
                    <a:pt x="148" y="58"/>
                  </a:cubicBezTo>
                  <a:cubicBezTo>
                    <a:pt x="146" y="59"/>
                    <a:pt x="146" y="58"/>
                    <a:pt x="144" y="58"/>
                  </a:cubicBezTo>
                  <a:cubicBezTo>
                    <a:pt x="144" y="59"/>
                    <a:pt x="144" y="59"/>
                    <a:pt x="145" y="59"/>
                  </a:cubicBezTo>
                  <a:cubicBezTo>
                    <a:pt x="146" y="59"/>
                    <a:pt x="146" y="60"/>
                    <a:pt x="147" y="60"/>
                  </a:cubicBezTo>
                  <a:cubicBezTo>
                    <a:pt x="146" y="61"/>
                    <a:pt x="147" y="61"/>
                    <a:pt x="148" y="61"/>
                  </a:cubicBezTo>
                  <a:cubicBezTo>
                    <a:pt x="148" y="62"/>
                    <a:pt x="148" y="62"/>
                    <a:pt x="148" y="63"/>
                  </a:cubicBezTo>
                  <a:cubicBezTo>
                    <a:pt x="148" y="63"/>
                    <a:pt x="149" y="63"/>
                    <a:pt x="149" y="64"/>
                  </a:cubicBezTo>
                  <a:cubicBezTo>
                    <a:pt x="149" y="65"/>
                    <a:pt x="151" y="67"/>
                    <a:pt x="151" y="69"/>
                  </a:cubicBezTo>
                  <a:cubicBezTo>
                    <a:pt x="151" y="71"/>
                    <a:pt x="155" y="70"/>
                    <a:pt x="156" y="72"/>
                  </a:cubicBezTo>
                  <a:cubicBezTo>
                    <a:pt x="156" y="71"/>
                    <a:pt x="156" y="70"/>
                    <a:pt x="158" y="70"/>
                  </a:cubicBezTo>
                  <a:cubicBezTo>
                    <a:pt x="157" y="68"/>
                    <a:pt x="154" y="69"/>
                    <a:pt x="154" y="68"/>
                  </a:cubicBezTo>
                  <a:cubicBezTo>
                    <a:pt x="153" y="65"/>
                    <a:pt x="157" y="67"/>
                    <a:pt x="159" y="66"/>
                  </a:cubicBezTo>
                  <a:cubicBezTo>
                    <a:pt x="159" y="68"/>
                    <a:pt x="162" y="66"/>
                    <a:pt x="161" y="68"/>
                  </a:cubicBezTo>
                  <a:cubicBezTo>
                    <a:pt x="163" y="69"/>
                    <a:pt x="164" y="66"/>
                    <a:pt x="164" y="69"/>
                  </a:cubicBezTo>
                  <a:cubicBezTo>
                    <a:pt x="166" y="68"/>
                    <a:pt x="164" y="65"/>
                    <a:pt x="163" y="66"/>
                  </a:cubicBezTo>
                  <a:cubicBezTo>
                    <a:pt x="163" y="64"/>
                    <a:pt x="164" y="64"/>
                    <a:pt x="166" y="63"/>
                  </a:cubicBezTo>
                  <a:cubicBezTo>
                    <a:pt x="167" y="63"/>
                    <a:pt x="167" y="61"/>
                    <a:pt x="168" y="60"/>
                  </a:cubicBezTo>
                  <a:cubicBezTo>
                    <a:pt x="171" y="60"/>
                    <a:pt x="173" y="61"/>
                    <a:pt x="174" y="61"/>
                  </a:cubicBezTo>
                  <a:cubicBezTo>
                    <a:pt x="175" y="61"/>
                    <a:pt x="175" y="60"/>
                    <a:pt x="176" y="60"/>
                  </a:cubicBezTo>
                  <a:cubicBezTo>
                    <a:pt x="176" y="59"/>
                    <a:pt x="175" y="58"/>
                    <a:pt x="174" y="58"/>
                  </a:cubicBezTo>
                  <a:cubicBezTo>
                    <a:pt x="176" y="55"/>
                    <a:pt x="176" y="53"/>
                    <a:pt x="175" y="50"/>
                  </a:cubicBezTo>
                  <a:cubicBezTo>
                    <a:pt x="177" y="50"/>
                    <a:pt x="179" y="50"/>
                    <a:pt x="181" y="51"/>
                  </a:cubicBezTo>
                  <a:cubicBezTo>
                    <a:pt x="181" y="51"/>
                    <a:pt x="183" y="51"/>
                    <a:pt x="183" y="53"/>
                  </a:cubicBezTo>
                  <a:cubicBezTo>
                    <a:pt x="181" y="53"/>
                    <a:pt x="180" y="53"/>
                    <a:pt x="179" y="53"/>
                  </a:cubicBezTo>
                  <a:cubicBezTo>
                    <a:pt x="179" y="54"/>
                    <a:pt x="179" y="54"/>
                    <a:pt x="179" y="55"/>
                  </a:cubicBezTo>
                  <a:cubicBezTo>
                    <a:pt x="180" y="57"/>
                    <a:pt x="181" y="55"/>
                    <a:pt x="182" y="56"/>
                  </a:cubicBezTo>
                  <a:cubicBezTo>
                    <a:pt x="183" y="56"/>
                    <a:pt x="180" y="57"/>
                    <a:pt x="180" y="56"/>
                  </a:cubicBezTo>
                  <a:cubicBezTo>
                    <a:pt x="179" y="58"/>
                    <a:pt x="182" y="56"/>
                    <a:pt x="183" y="58"/>
                  </a:cubicBezTo>
                  <a:cubicBezTo>
                    <a:pt x="184" y="57"/>
                    <a:pt x="185" y="56"/>
                    <a:pt x="186" y="55"/>
                  </a:cubicBezTo>
                  <a:cubicBezTo>
                    <a:pt x="187" y="55"/>
                    <a:pt x="187" y="54"/>
                    <a:pt x="187" y="54"/>
                  </a:cubicBezTo>
                  <a:cubicBezTo>
                    <a:pt x="190" y="55"/>
                    <a:pt x="190" y="52"/>
                    <a:pt x="193" y="52"/>
                  </a:cubicBezTo>
                  <a:cubicBezTo>
                    <a:pt x="193" y="52"/>
                    <a:pt x="194" y="51"/>
                    <a:pt x="194" y="50"/>
                  </a:cubicBezTo>
                  <a:cubicBezTo>
                    <a:pt x="195" y="50"/>
                    <a:pt x="196" y="50"/>
                    <a:pt x="196" y="49"/>
                  </a:cubicBezTo>
                  <a:cubicBezTo>
                    <a:pt x="199" y="51"/>
                    <a:pt x="201" y="48"/>
                    <a:pt x="204" y="47"/>
                  </a:cubicBezTo>
                  <a:cubicBezTo>
                    <a:pt x="204" y="48"/>
                    <a:pt x="204" y="49"/>
                    <a:pt x="204" y="50"/>
                  </a:cubicBezTo>
                  <a:cubicBezTo>
                    <a:pt x="206" y="50"/>
                    <a:pt x="208" y="50"/>
                    <a:pt x="210" y="50"/>
                  </a:cubicBezTo>
                  <a:cubicBezTo>
                    <a:pt x="210" y="49"/>
                    <a:pt x="211" y="50"/>
                    <a:pt x="211" y="50"/>
                  </a:cubicBezTo>
                  <a:cubicBezTo>
                    <a:pt x="211" y="49"/>
                    <a:pt x="211" y="49"/>
                    <a:pt x="211" y="49"/>
                  </a:cubicBezTo>
                  <a:cubicBezTo>
                    <a:pt x="212" y="48"/>
                    <a:pt x="215" y="49"/>
                    <a:pt x="215" y="47"/>
                  </a:cubicBezTo>
                  <a:cubicBezTo>
                    <a:pt x="217" y="48"/>
                    <a:pt x="219" y="48"/>
                    <a:pt x="220" y="50"/>
                  </a:cubicBezTo>
                  <a:cubicBezTo>
                    <a:pt x="221" y="49"/>
                    <a:pt x="222" y="48"/>
                    <a:pt x="222" y="47"/>
                  </a:cubicBezTo>
                  <a:cubicBezTo>
                    <a:pt x="222" y="47"/>
                    <a:pt x="219" y="46"/>
                    <a:pt x="222" y="45"/>
                  </a:cubicBezTo>
                  <a:cubicBezTo>
                    <a:pt x="221" y="44"/>
                    <a:pt x="217" y="44"/>
                    <a:pt x="218" y="40"/>
                  </a:cubicBezTo>
                  <a:cubicBezTo>
                    <a:pt x="219" y="41"/>
                    <a:pt x="220" y="42"/>
                    <a:pt x="222" y="43"/>
                  </a:cubicBezTo>
                  <a:cubicBezTo>
                    <a:pt x="223" y="43"/>
                    <a:pt x="224" y="44"/>
                    <a:pt x="226" y="44"/>
                  </a:cubicBezTo>
                  <a:cubicBezTo>
                    <a:pt x="226" y="44"/>
                    <a:pt x="227" y="43"/>
                    <a:pt x="227" y="43"/>
                  </a:cubicBezTo>
                  <a:cubicBezTo>
                    <a:pt x="227" y="43"/>
                    <a:pt x="228" y="44"/>
                    <a:pt x="228" y="43"/>
                  </a:cubicBezTo>
                  <a:cubicBezTo>
                    <a:pt x="229" y="43"/>
                    <a:pt x="229" y="44"/>
                    <a:pt x="229" y="45"/>
                  </a:cubicBezTo>
                  <a:cubicBezTo>
                    <a:pt x="230" y="45"/>
                    <a:pt x="232" y="44"/>
                    <a:pt x="231" y="46"/>
                  </a:cubicBezTo>
                  <a:cubicBezTo>
                    <a:pt x="234" y="45"/>
                    <a:pt x="235" y="46"/>
                    <a:pt x="237" y="45"/>
                  </a:cubicBezTo>
                  <a:cubicBezTo>
                    <a:pt x="236" y="48"/>
                    <a:pt x="239" y="46"/>
                    <a:pt x="238" y="48"/>
                  </a:cubicBezTo>
                  <a:cubicBezTo>
                    <a:pt x="240" y="48"/>
                    <a:pt x="240" y="49"/>
                    <a:pt x="240" y="50"/>
                  </a:cubicBezTo>
                  <a:cubicBezTo>
                    <a:pt x="243" y="49"/>
                    <a:pt x="243" y="51"/>
                    <a:pt x="245" y="50"/>
                  </a:cubicBezTo>
                  <a:cubicBezTo>
                    <a:pt x="247" y="46"/>
                    <a:pt x="241" y="48"/>
                    <a:pt x="243" y="44"/>
                  </a:cubicBezTo>
                  <a:cubicBezTo>
                    <a:pt x="242" y="43"/>
                    <a:pt x="242" y="44"/>
                    <a:pt x="240" y="44"/>
                  </a:cubicBezTo>
                  <a:cubicBezTo>
                    <a:pt x="240" y="42"/>
                    <a:pt x="242" y="42"/>
                    <a:pt x="241" y="40"/>
                  </a:cubicBezTo>
                  <a:cubicBezTo>
                    <a:pt x="241" y="39"/>
                    <a:pt x="240" y="39"/>
                    <a:pt x="240" y="39"/>
                  </a:cubicBezTo>
                  <a:cubicBezTo>
                    <a:pt x="240" y="39"/>
                    <a:pt x="241" y="38"/>
                    <a:pt x="240" y="38"/>
                  </a:cubicBezTo>
                  <a:cubicBezTo>
                    <a:pt x="240" y="36"/>
                    <a:pt x="242" y="37"/>
                    <a:pt x="241" y="35"/>
                  </a:cubicBezTo>
                  <a:cubicBezTo>
                    <a:pt x="243" y="35"/>
                    <a:pt x="242" y="33"/>
                    <a:pt x="244" y="34"/>
                  </a:cubicBezTo>
                  <a:cubicBezTo>
                    <a:pt x="244" y="32"/>
                    <a:pt x="245" y="31"/>
                    <a:pt x="246" y="31"/>
                  </a:cubicBezTo>
                  <a:cubicBezTo>
                    <a:pt x="245" y="28"/>
                    <a:pt x="248" y="29"/>
                    <a:pt x="248" y="27"/>
                  </a:cubicBezTo>
                  <a:cubicBezTo>
                    <a:pt x="252" y="26"/>
                    <a:pt x="253" y="28"/>
                    <a:pt x="255" y="28"/>
                  </a:cubicBezTo>
                  <a:cubicBezTo>
                    <a:pt x="255" y="29"/>
                    <a:pt x="255" y="30"/>
                    <a:pt x="256" y="30"/>
                  </a:cubicBezTo>
                  <a:cubicBezTo>
                    <a:pt x="256" y="31"/>
                    <a:pt x="255" y="31"/>
                    <a:pt x="254" y="31"/>
                  </a:cubicBezTo>
                  <a:cubicBezTo>
                    <a:pt x="254" y="34"/>
                    <a:pt x="255" y="35"/>
                    <a:pt x="254" y="37"/>
                  </a:cubicBezTo>
                  <a:cubicBezTo>
                    <a:pt x="254" y="37"/>
                    <a:pt x="255" y="38"/>
                    <a:pt x="255" y="38"/>
                  </a:cubicBezTo>
                  <a:cubicBezTo>
                    <a:pt x="255" y="39"/>
                    <a:pt x="256" y="39"/>
                    <a:pt x="256" y="39"/>
                  </a:cubicBezTo>
                  <a:cubicBezTo>
                    <a:pt x="255" y="41"/>
                    <a:pt x="256" y="44"/>
                    <a:pt x="255" y="46"/>
                  </a:cubicBezTo>
                  <a:cubicBezTo>
                    <a:pt x="254" y="48"/>
                    <a:pt x="257" y="47"/>
                    <a:pt x="257" y="49"/>
                  </a:cubicBezTo>
                  <a:cubicBezTo>
                    <a:pt x="257" y="54"/>
                    <a:pt x="254" y="58"/>
                    <a:pt x="250" y="59"/>
                  </a:cubicBezTo>
                  <a:cubicBezTo>
                    <a:pt x="250" y="61"/>
                    <a:pt x="253" y="59"/>
                    <a:pt x="253" y="61"/>
                  </a:cubicBezTo>
                  <a:cubicBezTo>
                    <a:pt x="255" y="60"/>
                    <a:pt x="254" y="58"/>
                    <a:pt x="256" y="59"/>
                  </a:cubicBezTo>
                  <a:cubicBezTo>
                    <a:pt x="256" y="59"/>
                    <a:pt x="256" y="60"/>
                    <a:pt x="256" y="61"/>
                  </a:cubicBezTo>
                  <a:cubicBezTo>
                    <a:pt x="257" y="60"/>
                    <a:pt x="256" y="59"/>
                    <a:pt x="257" y="59"/>
                  </a:cubicBezTo>
                  <a:cubicBezTo>
                    <a:pt x="258" y="59"/>
                    <a:pt x="258" y="58"/>
                    <a:pt x="258" y="58"/>
                  </a:cubicBezTo>
                  <a:cubicBezTo>
                    <a:pt x="258" y="58"/>
                    <a:pt x="259" y="58"/>
                    <a:pt x="259" y="58"/>
                  </a:cubicBezTo>
                  <a:cubicBezTo>
                    <a:pt x="260" y="57"/>
                    <a:pt x="259" y="56"/>
                    <a:pt x="259" y="56"/>
                  </a:cubicBezTo>
                  <a:cubicBezTo>
                    <a:pt x="260" y="56"/>
                    <a:pt x="261" y="56"/>
                    <a:pt x="261" y="56"/>
                  </a:cubicBezTo>
                  <a:cubicBezTo>
                    <a:pt x="261" y="54"/>
                    <a:pt x="263" y="52"/>
                    <a:pt x="261" y="50"/>
                  </a:cubicBezTo>
                  <a:cubicBezTo>
                    <a:pt x="262" y="49"/>
                    <a:pt x="263" y="50"/>
                    <a:pt x="263" y="49"/>
                  </a:cubicBezTo>
                  <a:cubicBezTo>
                    <a:pt x="263" y="48"/>
                    <a:pt x="262" y="48"/>
                    <a:pt x="261" y="48"/>
                  </a:cubicBezTo>
                  <a:cubicBezTo>
                    <a:pt x="261" y="47"/>
                    <a:pt x="264" y="48"/>
                    <a:pt x="265" y="47"/>
                  </a:cubicBezTo>
                  <a:cubicBezTo>
                    <a:pt x="264" y="47"/>
                    <a:pt x="265" y="45"/>
                    <a:pt x="263" y="45"/>
                  </a:cubicBezTo>
                  <a:cubicBezTo>
                    <a:pt x="261" y="46"/>
                    <a:pt x="260" y="44"/>
                    <a:pt x="260" y="45"/>
                  </a:cubicBezTo>
                  <a:cubicBezTo>
                    <a:pt x="259" y="44"/>
                    <a:pt x="259" y="43"/>
                    <a:pt x="259" y="41"/>
                  </a:cubicBezTo>
                  <a:cubicBezTo>
                    <a:pt x="259" y="41"/>
                    <a:pt x="261" y="41"/>
                    <a:pt x="261" y="41"/>
                  </a:cubicBezTo>
                  <a:cubicBezTo>
                    <a:pt x="261" y="41"/>
                    <a:pt x="260" y="38"/>
                    <a:pt x="261" y="38"/>
                  </a:cubicBezTo>
                  <a:cubicBezTo>
                    <a:pt x="261" y="37"/>
                    <a:pt x="260" y="38"/>
                    <a:pt x="260" y="38"/>
                  </a:cubicBezTo>
                  <a:cubicBezTo>
                    <a:pt x="259" y="37"/>
                    <a:pt x="259" y="35"/>
                    <a:pt x="259" y="34"/>
                  </a:cubicBezTo>
                  <a:cubicBezTo>
                    <a:pt x="261" y="34"/>
                    <a:pt x="260" y="32"/>
                    <a:pt x="262" y="31"/>
                  </a:cubicBezTo>
                  <a:cubicBezTo>
                    <a:pt x="262" y="30"/>
                    <a:pt x="262" y="29"/>
                    <a:pt x="262" y="28"/>
                  </a:cubicBezTo>
                  <a:cubicBezTo>
                    <a:pt x="264" y="27"/>
                    <a:pt x="263" y="30"/>
                    <a:pt x="263" y="31"/>
                  </a:cubicBezTo>
                  <a:cubicBezTo>
                    <a:pt x="264" y="33"/>
                    <a:pt x="265" y="31"/>
                    <a:pt x="265" y="32"/>
                  </a:cubicBezTo>
                  <a:cubicBezTo>
                    <a:pt x="265" y="33"/>
                    <a:pt x="264" y="33"/>
                    <a:pt x="264" y="33"/>
                  </a:cubicBezTo>
                  <a:cubicBezTo>
                    <a:pt x="265" y="35"/>
                    <a:pt x="266" y="35"/>
                    <a:pt x="268" y="36"/>
                  </a:cubicBezTo>
                  <a:cubicBezTo>
                    <a:pt x="270" y="37"/>
                    <a:pt x="268" y="34"/>
                    <a:pt x="268" y="34"/>
                  </a:cubicBezTo>
                  <a:cubicBezTo>
                    <a:pt x="269" y="33"/>
                    <a:pt x="271" y="33"/>
                    <a:pt x="272" y="33"/>
                  </a:cubicBezTo>
                  <a:cubicBezTo>
                    <a:pt x="272" y="32"/>
                    <a:pt x="271" y="32"/>
                    <a:pt x="270" y="32"/>
                  </a:cubicBezTo>
                  <a:cubicBezTo>
                    <a:pt x="271" y="30"/>
                    <a:pt x="269" y="30"/>
                    <a:pt x="270" y="29"/>
                  </a:cubicBezTo>
                  <a:cubicBezTo>
                    <a:pt x="270" y="30"/>
                    <a:pt x="275" y="28"/>
                    <a:pt x="274" y="31"/>
                  </a:cubicBezTo>
                  <a:cubicBezTo>
                    <a:pt x="275" y="31"/>
                    <a:pt x="275" y="30"/>
                    <a:pt x="275" y="30"/>
                  </a:cubicBezTo>
                  <a:cubicBezTo>
                    <a:pt x="276" y="30"/>
                    <a:pt x="275" y="31"/>
                    <a:pt x="276" y="31"/>
                  </a:cubicBezTo>
                  <a:cubicBezTo>
                    <a:pt x="276" y="32"/>
                    <a:pt x="277" y="31"/>
                    <a:pt x="277" y="31"/>
                  </a:cubicBezTo>
                  <a:cubicBezTo>
                    <a:pt x="278" y="33"/>
                    <a:pt x="281" y="31"/>
                    <a:pt x="279" y="34"/>
                  </a:cubicBezTo>
                  <a:cubicBezTo>
                    <a:pt x="281" y="34"/>
                    <a:pt x="282" y="34"/>
                    <a:pt x="283" y="34"/>
                  </a:cubicBezTo>
                  <a:cubicBezTo>
                    <a:pt x="283" y="33"/>
                    <a:pt x="280" y="32"/>
                    <a:pt x="282" y="31"/>
                  </a:cubicBezTo>
                  <a:cubicBezTo>
                    <a:pt x="282" y="31"/>
                    <a:pt x="281" y="30"/>
                    <a:pt x="280" y="30"/>
                  </a:cubicBezTo>
                  <a:cubicBezTo>
                    <a:pt x="280" y="27"/>
                    <a:pt x="280" y="26"/>
                    <a:pt x="280" y="22"/>
                  </a:cubicBezTo>
                  <a:cubicBezTo>
                    <a:pt x="284" y="22"/>
                    <a:pt x="289" y="23"/>
                    <a:pt x="292" y="22"/>
                  </a:cubicBezTo>
                  <a:cubicBezTo>
                    <a:pt x="293" y="22"/>
                    <a:pt x="292" y="20"/>
                    <a:pt x="294" y="22"/>
                  </a:cubicBezTo>
                  <a:cubicBezTo>
                    <a:pt x="296" y="20"/>
                    <a:pt x="294" y="19"/>
                    <a:pt x="295" y="17"/>
                  </a:cubicBezTo>
                  <a:cubicBezTo>
                    <a:pt x="297" y="17"/>
                    <a:pt x="298" y="17"/>
                    <a:pt x="299" y="16"/>
                  </a:cubicBezTo>
                  <a:cubicBezTo>
                    <a:pt x="300" y="15"/>
                    <a:pt x="302" y="14"/>
                    <a:pt x="303" y="13"/>
                  </a:cubicBezTo>
                  <a:cubicBezTo>
                    <a:pt x="310" y="12"/>
                    <a:pt x="318" y="11"/>
                    <a:pt x="323" y="9"/>
                  </a:cubicBezTo>
                  <a:cubicBezTo>
                    <a:pt x="324" y="8"/>
                    <a:pt x="325" y="10"/>
                    <a:pt x="325" y="10"/>
                  </a:cubicBezTo>
                  <a:cubicBezTo>
                    <a:pt x="325" y="10"/>
                    <a:pt x="326" y="8"/>
                    <a:pt x="325" y="8"/>
                  </a:cubicBezTo>
                  <a:cubicBezTo>
                    <a:pt x="326" y="8"/>
                    <a:pt x="325" y="9"/>
                    <a:pt x="326" y="10"/>
                  </a:cubicBezTo>
                  <a:cubicBezTo>
                    <a:pt x="326" y="10"/>
                    <a:pt x="328" y="10"/>
                    <a:pt x="327" y="11"/>
                  </a:cubicBezTo>
                  <a:cubicBezTo>
                    <a:pt x="328" y="10"/>
                    <a:pt x="327" y="10"/>
                    <a:pt x="328" y="9"/>
                  </a:cubicBezTo>
                  <a:cubicBezTo>
                    <a:pt x="329" y="9"/>
                    <a:pt x="332" y="9"/>
                    <a:pt x="332" y="7"/>
                  </a:cubicBezTo>
                  <a:cubicBezTo>
                    <a:pt x="333" y="7"/>
                    <a:pt x="334" y="7"/>
                    <a:pt x="334" y="6"/>
                  </a:cubicBezTo>
                  <a:cubicBezTo>
                    <a:pt x="335" y="6"/>
                    <a:pt x="335" y="7"/>
                    <a:pt x="336" y="7"/>
                  </a:cubicBezTo>
                  <a:cubicBezTo>
                    <a:pt x="338" y="7"/>
                    <a:pt x="337" y="5"/>
                    <a:pt x="337" y="3"/>
                  </a:cubicBezTo>
                  <a:cubicBezTo>
                    <a:pt x="341" y="2"/>
                    <a:pt x="344" y="0"/>
                    <a:pt x="349" y="1"/>
                  </a:cubicBezTo>
                  <a:cubicBezTo>
                    <a:pt x="348" y="1"/>
                    <a:pt x="348" y="2"/>
                    <a:pt x="348" y="4"/>
                  </a:cubicBezTo>
                  <a:cubicBezTo>
                    <a:pt x="350" y="5"/>
                    <a:pt x="352" y="5"/>
                    <a:pt x="354" y="4"/>
                  </a:cubicBezTo>
                  <a:cubicBezTo>
                    <a:pt x="355" y="4"/>
                    <a:pt x="354" y="4"/>
                    <a:pt x="354" y="4"/>
                  </a:cubicBezTo>
                  <a:close/>
                  <a:moveTo>
                    <a:pt x="521" y="89"/>
                  </a:moveTo>
                  <a:cubicBezTo>
                    <a:pt x="521" y="88"/>
                    <a:pt x="519" y="89"/>
                    <a:pt x="519" y="88"/>
                  </a:cubicBezTo>
                  <a:cubicBezTo>
                    <a:pt x="517" y="87"/>
                    <a:pt x="517" y="89"/>
                    <a:pt x="519" y="88"/>
                  </a:cubicBezTo>
                  <a:cubicBezTo>
                    <a:pt x="519" y="89"/>
                    <a:pt x="520" y="89"/>
                    <a:pt x="521" y="89"/>
                  </a:cubicBezTo>
                  <a:close/>
                  <a:moveTo>
                    <a:pt x="150" y="141"/>
                  </a:moveTo>
                  <a:cubicBezTo>
                    <a:pt x="150" y="143"/>
                    <a:pt x="153" y="142"/>
                    <a:pt x="152" y="145"/>
                  </a:cubicBezTo>
                  <a:cubicBezTo>
                    <a:pt x="153" y="145"/>
                    <a:pt x="153" y="144"/>
                    <a:pt x="154" y="145"/>
                  </a:cubicBezTo>
                  <a:cubicBezTo>
                    <a:pt x="154" y="145"/>
                    <a:pt x="153" y="145"/>
                    <a:pt x="153" y="145"/>
                  </a:cubicBezTo>
                  <a:cubicBezTo>
                    <a:pt x="152" y="146"/>
                    <a:pt x="149" y="147"/>
                    <a:pt x="148" y="147"/>
                  </a:cubicBezTo>
                  <a:cubicBezTo>
                    <a:pt x="146" y="147"/>
                    <a:pt x="146" y="145"/>
                    <a:pt x="145" y="144"/>
                  </a:cubicBezTo>
                  <a:cubicBezTo>
                    <a:pt x="145" y="143"/>
                    <a:pt x="146" y="144"/>
                    <a:pt x="147" y="143"/>
                  </a:cubicBezTo>
                  <a:cubicBezTo>
                    <a:pt x="145" y="141"/>
                    <a:pt x="145" y="141"/>
                    <a:pt x="142" y="142"/>
                  </a:cubicBezTo>
                  <a:cubicBezTo>
                    <a:pt x="142" y="141"/>
                    <a:pt x="141" y="140"/>
                    <a:pt x="139" y="140"/>
                  </a:cubicBezTo>
                  <a:cubicBezTo>
                    <a:pt x="138" y="140"/>
                    <a:pt x="139" y="141"/>
                    <a:pt x="138" y="141"/>
                  </a:cubicBezTo>
                  <a:cubicBezTo>
                    <a:pt x="138" y="142"/>
                    <a:pt x="137" y="142"/>
                    <a:pt x="136" y="142"/>
                  </a:cubicBezTo>
                  <a:cubicBezTo>
                    <a:pt x="135" y="143"/>
                    <a:pt x="135" y="145"/>
                    <a:pt x="133" y="144"/>
                  </a:cubicBezTo>
                  <a:cubicBezTo>
                    <a:pt x="134" y="146"/>
                    <a:pt x="132" y="147"/>
                    <a:pt x="132" y="148"/>
                  </a:cubicBezTo>
                  <a:cubicBezTo>
                    <a:pt x="132" y="149"/>
                    <a:pt x="132" y="151"/>
                    <a:pt x="131" y="152"/>
                  </a:cubicBezTo>
                  <a:cubicBezTo>
                    <a:pt x="131" y="152"/>
                    <a:pt x="131" y="152"/>
                    <a:pt x="130" y="152"/>
                  </a:cubicBezTo>
                  <a:cubicBezTo>
                    <a:pt x="129" y="154"/>
                    <a:pt x="132" y="155"/>
                    <a:pt x="130" y="157"/>
                  </a:cubicBezTo>
                  <a:cubicBezTo>
                    <a:pt x="131" y="156"/>
                    <a:pt x="131" y="158"/>
                    <a:pt x="131" y="158"/>
                  </a:cubicBezTo>
                  <a:cubicBezTo>
                    <a:pt x="132" y="158"/>
                    <a:pt x="132" y="158"/>
                    <a:pt x="133" y="158"/>
                  </a:cubicBezTo>
                  <a:cubicBezTo>
                    <a:pt x="134" y="158"/>
                    <a:pt x="135" y="160"/>
                    <a:pt x="136" y="159"/>
                  </a:cubicBezTo>
                  <a:cubicBezTo>
                    <a:pt x="136" y="159"/>
                    <a:pt x="137" y="159"/>
                    <a:pt x="137" y="159"/>
                  </a:cubicBezTo>
                  <a:cubicBezTo>
                    <a:pt x="139" y="158"/>
                    <a:pt x="139" y="158"/>
                    <a:pt x="140" y="157"/>
                  </a:cubicBezTo>
                  <a:cubicBezTo>
                    <a:pt x="141" y="157"/>
                    <a:pt x="141" y="158"/>
                    <a:pt x="142" y="158"/>
                  </a:cubicBezTo>
                  <a:cubicBezTo>
                    <a:pt x="143" y="157"/>
                    <a:pt x="143" y="157"/>
                    <a:pt x="143" y="157"/>
                  </a:cubicBezTo>
                  <a:cubicBezTo>
                    <a:pt x="145" y="156"/>
                    <a:pt x="148" y="156"/>
                    <a:pt x="149" y="157"/>
                  </a:cubicBezTo>
                  <a:cubicBezTo>
                    <a:pt x="151" y="157"/>
                    <a:pt x="151" y="158"/>
                    <a:pt x="152" y="158"/>
                  </a:cubicBezTo>
                  <a:cubicBezTo>
                    <a:pt x="153" y="158"/>
                    <a:pt x="153" y="157"/>
                    <a:pt x="154" y="157"/>
                  </a:cubicBezTo>
                  <a:cubicBezTo>
                    <a:pt x="153" y="157"/>
                    <a:pt x="154" y="158"/>
                    <a:pt x="154" y="158"/>
                  </a:cubicBezTo>
                  <a:cubicBezTo>
                    <a:pt x="156" y="158"/>
                    <a:pt x="156" y="159"/>
                    <a:pt x="158" y="159"/>
                  </a:cubicBezTo>
                  <a:cubicBezTo>
                    <a:pt x="161" y="159"/>
                    <a:pt x="164" y="158"/>
                    <a:pt x="168" y="159"/>
                  </a:cubicBezTo>
                  <a:cubicBezTo>
                    <a:pt x="167" y="157"/>
                    <a:pt x="168" y="156"/>
                    <a:pt x="168" y="155"/>
                  </a:cubicBezTo>
                  <a:cubicBezTo>
                    <a:pt x="166" y="152"/>
                    <a:pt x="164" y="149"/>
                    <a:pt x="159" y="148"/>
                  </a:cubicBezTo>
                  <a:cubicBezTo>
                    <a:pt x="159" y="147"/>
                    <a:pt x="158" y="147"/>
                    <a:pt x="158" y="146"/>
                  </a:cubicBezTo>
                  <a:cubicBezTo>
                    <a:pt x="158" y="145"/>
                    <a:pt x="157" y="145"/>
                    <a:pt x="157" y="144"/>
                  </a:cubicBezTo>
                  <a:cubicBezTo>
                    <a:pt x="157" y="142"/>
                    <a:pt x="160" y="142"/>
                    <a:pt x="159" y="139"/>
                  </a:cubicBezTo>
                  <a:cubicBezTo>
                    <a:pt x="155" y="139"/>
                    <a:pt x="153" y="141"/>
                    <a:pt x="150" y="141"/>
                  </a:cubicBezTo>
                  <a:close/>
                  <a:moveTo>
                    <a:pt x="198" y="173"/>
                  </a:moveTo>
                  <a:cubicBezTo>
                    <a:pt x="197" y="173"/>
                    <a:pt x="196" y="174"/>
                    <a:pt x="197" y="174"/>
                  </a:cubicBezTo>
                  <a:cubicBezTo>
                    <a:pt x="199" y="173"/>
                    <a:pt x="201" y="173"/>
                    <a:pt x="202" y="173"/>
                  </a:cubicBezTo>
                  <a:cubicBezTo>
                    <a:pt x="202" y="173"/>
                    <a:pt x="202" y="171"/>
                    <a:pt x="202" y="171"/>
                  </a:cubicBezTo>
                  <a:cubicBezTo>
                    <a:pt x="203" y="171"/>
                    <a:pt x="203" y="172"/>
                    <a:pt x="204" y="172"/>
                  </a:cubicBezTo>
                  <a:cubicBezTo>
                    <a:pt x="204" y="170"/>
                    <a:pt x="204" y="169"/>
                    <a:pt x="204" y="167"/>
                  </a:cubicBezTo>
                  <a:cubicBezTo>
                    <a:pt x="203" y="166"/>
                    <a:pt x="202" y="166"/>
                    <a:pt x="202" y="165"/>
                  </a:cubicBezTo>
                  <a:cubicBezTo>
                    <a:pt x="201" y="165"/>
                    <a:pt x="202" y="164"/>
                    <a:pt x="202" y="164"/>
                  </a:cubicBezTo>
                  <a:cubicBezTo>
                    <a:pt x="201" y="162"/>
                    <a:pt x="199" y="162"/>
                    <a:pt x="201" y="161"/>
                  </a:cubicBezTo>
                  <a:cubicBezTo>
                    <a:pt x="202" y="161"/>
                    <a:pt x="204" y="161"/>
                    <a:pt x="205" y="161"/>
                  </a:cubicBezTo>
                  <a:cubicBezTo>
                    <a:pt x="205" y="159"/>
                    <a:pt x="204" y="159"/>
                    <a:pt x="204" y="158"/>
                  </a:cubicBezTo>
                  <a:cubicBezTo>
                    <a:pt x="204" y="156"/>
                    <a:pt x="202" y="157"/>
                    <a:pt x="202" y="156"/>
                  </a:cubicBezTo>
                  <a:cubicBezTo>
                    <a:pt x="202" y="156"/>
                    <a:pt x="203" y="155"/>
                    <a:pt x="202" y="154"/>
                  </a:cubicBezTo>
                  <a:cubicBezTo>
                    <a:pt x="200" y="155"/>
                    <a:pt x="200" y="154"/>
                    <a:pt x="198" y="154"/>
                  </a:cubicBezTo>
                  <a:cubicBezTo>
                    <a:pt x="199" y="150"/>
                    <a:pt x="194" y="151"/>
                    <a:pt x="194" y="148"/>
                  </a:cubicBezTo>
                  <a:cubicBezTo>
                    <a:pt x="196" y="146"/>
                    <a:pt x="197" y="144"/>
                    <a:pt x="201" y="145"/>
                  </a:cubicBezTo>
                  <a:cubicBezTo>
                    <a:pt x="201" y="144"/>
                    <a:pt x="201" y="143"/>
                    <a:pt x="202" y="143"/>
                  </a:cubicBezTo>
                  <a:cubicBezTo>
                    <a:pt x="202" y="141"/>
                    <a:pt x="199" y="142"/>
                    <a:pt x="199" y="140"/>
                  </a:cubicBezTo>
                  <a:cubicBezTo>
                    <a:pt x="196" y="139"/>
                    <a:pt x="195" y="141"/>
                    <a:pt x="193" y="140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0"/>
                    <a:pt x="191" y="141"/>
                    <a:pt x="191" y="141"/>
                  </a:cubicBezTo>
                  <a:cubicBezTo>
                    <a:pt x="190" y="142"/>
                    <a:pt x="187" y="143"/>
                    <a:pt x="186" y="143"/>
                  </a:cubicBezTo>
                  <a:cubicBezTo>
                    <a:pt x="184" y="144"/>
                    <a:pt x="185" y="144"/>
                    <a:pt x="184" y="145"/>
                  </a:cubicBezTo>
                  <a:cubicBezTo>
                    <a:pt x="184" y="146"/>
                    <a:pt x="183" y="145"/>
                    <a:pt x="183" y="145"/>
                  </a:cubicBezTo>
                  <a:cubicBezTo>
                    <a:pt x="182" y="146"/>
                    <a:pt x="183" y="147"/>
                    <a:pt x="183" y="148"/>
                  </a:cubicBezTo>
                  <a:cubicBezTo>
                    <a:pt x="183" y="149"/>
                    <a:pt x="185" y="147"/>
                    <a:pt x="185" y="149"/>
                  </a:cubicBezTo>
                  <a:cubicBezTo>
                    <a:pt x="185" y="150"/>
                    <a:pt x="185" y="150"/>
                    <a:pt x="186" y="150"/>
                  </a:cubicBezTo>
                  <a:cubicBezTo>
                    <a:pt x="185" y="152"/>
                    <a:pt x="186" y="154"/>
                    <a:pt x="186" y="154"/>
                  </a:cubicBezTo>
                  <a:cubicBezTo>
                    <a:pt x="186" y="155"/>
                    <a:pt x="186" y="155"/>
                    <a:pt x="187" y="156"/>
                  </a:cubicBezTo>
                  <a:cubicBezTo>
                    <a:pt x="187" y="156"/>
                    <a:pt x="188" y="158"/>
                    <a:pt x="188" y="158"/>
                  </a:cubicBezTo>
                  <a:cubicBezTo>
                    <a:pt x="188" y="160"/>
                    <a:pt x="188" y="159"/>
                    <a:pt x="189" y="161"/>
                  </a:cubicBezTo>
                  <a:cubicBezTo>
                    <a:pt x="189" y="161"/>
                    <a:pt x="189" y="162"/>
                    <a:pt x="189" y="163"/>
                  </a:cubicBezTo>
                  <a:cubicBezTo>
                    <a:pt x="189" y="163"/>
                    <a:pt x="191" y="164"/>
                    <a:pt x="190" y="165"/>
                  </a:cubicBezTo>
                  <a:cubicBezTo>
                    <a:pt x="188" y="164"/>
                    <a:pt x="190" y="168"/>
                    <a:pt x="188" y="168"/>
                  </a:cubicBezTo>
                  <a:cubicBezTo>
                    <a:pt x="191" y="169"/>
                    <a:pt x="191" y="173"/>
                    <a:pt x="195" y="171"/>
                  </a:cubicBezTo>
                  <a:cubicBezTo>
                    <a:pt x="192" y="174"/>
                    <a:pt x="198" y="171"/>
                    <a:pt x="198" y="173"/>
                  </a:cubicBezTo>
                  <a:close/>
                  <a:moveTo>
                    <a:pt x="219" y="141"/>
                  </a:moveTo>
                  <a:cubicBezTo>
                    <a:pt x="218" y="142"/>
                    <a:pt x="219" y="143"/>
                    <a:pt x="218" y="143"/>
                  </a:cubicBezTo>
                  <a:cubicBezTo>
                    <a:pt x="218" y="144"/>
                    <a:pt x="216" y="144"/>
                    <a:pt x="216" y="145"/>
                  </a:cubicBezTo>
                  <a:cubicBezTo>
                    <a:pt x="217" y="145"/>
                    <a:pt x="218" y="147"/>
                    <a:pt x="218" y="148"/>
                  </a:cubicBezTo>
                  <a:cubicBezTo>
                    <a:pt x="218" y="148"/>
                    <a:pt x="217" y="148"/>
                    <a:pt x="218" y="148"/>
                  </a:cubicBezTo>
                  <a:cubicBezTo>
                    <a:pt x="218" y="149"/>
                    <a:pt x="220" y="149"/>
                    <a:pt x="220" y="150"/>
                  </a:cubicBezTo>
                  <a:cubicBezTo>
                    <a:pt x="220" y="149"/>
                    <a:pt x="221" y="149"/>
                    <a:pt x="222" y="148"/>
                  </a:cubicBezTo>
                  <a:cubicBezTo>
                    <a:pt x="222" y="146"/>
                    <a:pt x="221" y="146"/>
                    <a:pt x="220" y="145"/>
                  </a:cubicBezTo>
                  <a:cubicBezTo>
                    <a:pt x="221" y="144"/>
                    <a:pt x="223" y="144"/>
                    <a:pt x="222" y="142"/>
                  </a:cubicBezTo>
                  <a:cubicBezTo>
                    <a:pt x="221" y="142"/>
                    <a:pt x="221" y="141"/>
                    <a:pt x="222" y="141"/>
                  </a:cubicBezTo>
                  <a:cubicBezTo>
                    <a:pt x="221" y="141"/>
                    <a:pt x="220" y="141"/>
                    <a:pt x="219" y="141"/>
                  </a:cubicBezTo>
                  <a:close/>
                  <a:moveTo>
                    <a:pt x="128" y="160"/>
                  </a:moveTo>
                  <a:cubicBezTo>
                    <a:pt x="128" y="163"/>
                    <a:pt x="133" y="161"/>
                    <a:pt x="133" y="160"/>
                  </a:cubicBezTo>
                  <a:cubicBezTo>
                    <a:pt x="131" y="159"/>
                    <a:pt x="130" y="159"/>
                    <a:pt x="128" y="160"/>
                  </a:cubicBezTo>
                  <a:close/>
                  <a:moveTo>
                    <a:pt x="144" y="289"/>
                  </a:moveTo>
                  <a:cubicBezTo>
                    <a:pt x="145" y="287"/>
                    <a:pt x="149" y="287"/>
                    <a:pt x="148" y="282"/>
                  </a:cubicBezTo>
                  <a:cubicBezTo>
                    <a:pt x="146" y="284"/>
                    <a:pt x="143" y="281"/>
                    <a:pt x="140" y="283"/>
                  </a:cubicBezTo>
                  <a:cubicBezTo>
                    <a:pt x="143" y="283"/>
                    <a:pt x="140" y="284"/>
                    <a:pt x="140" y="284"/>
                  </a:cubicBezTo>
                  <a:cubicBezTo>
                    <a:pt x="140" y="284"/>
                    <a:pt x="140" y="286"/>
                    <a:pt x="140" y="287"/>
                  </a:cubicBezTo>
                  <a:cubicBezTo>
                    <a:pt x="140" y="287"/>
                    <a:pt x="140" y="289"/>
                    <a:pt x="140" y="289"/>
                  </a:cubicBezTo>
                  <a:cubicBezTo>
                    <a:pt x="140" y="288"/>
                    <a:pt x="139" y="288"/>
                    <a:pt x="139" y="289"/>
                  </a:cubicBezTo>
                  <a:cubicBezTo>
                    <a:pt x="140" y="290"/>
                    <a:pt x="142" y="289"/>
                    <a:pt x="144" y="2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88"/>
            <p:cNvSpPr/>
            <p:nvPr/>
          </p:nvSpPr>
          <p:spPr bwMode="auto">
            <a:xfrm>
              <a:off x="2873229" y="1327397"/>
              <a:ext cx="30831" cy="13702"/>
            </a:xfrm>
            <a:custGeom>
              <a:avLst/>
              <a:gdLst>
                <a:gd name="T0" fmla="*/ 6 w 8"/>
                <a:gd name="T1" fmla="*/ 0 h 4"/>
                <a:gd name="T2" fmla="*/ 7 w 8"/>
                <a:gd name="T3" fmla="*/ 4 h 4"/>
                <a:gd name="T4" fmla="*/ 0 w 8"/>
                <a:gd name="T5" fmla="*/ 2 h 4"/>
                <a:gd name="T6" fmla="*/ 6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6" y="2"/>
                    <a:pt x="8" y="1"/>
                    <a:pt x="7" y="4"/>
                  </a:cubicBezTo>
                  <a:cubicBezTo>
                    <a:pt x="4" y="4"/>
                    <a:pt x="2" y="3"/>
                    <a:pt x="0" y="2"/>
                  </a:cubicBezTo>
                  <a:cubicBezTo>
                    <a:pt x="1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89"/>
            <p:cNvSpPr>
              <a:spLocks noEditPoints="1"/>
            </p:cNvSpPr>
            <p:nvPr/>
          </p:nvSpPr>
          <p:spPr bwMode="auto">
            <a:xfrm>
              <a:off x="2938318" y="1357084"/>
              <a:ext cx="314026" cy="220375"/>
            </a:xfrm>
            <a:custGeom>
              <a:avLst/>
              <a:gdLst>
                <a:gd name="T0" fmla="*/ 9 w 84"/>
                <a:gd name="T1" fmla="*/ 4 h 59"/>
                <a:gd name="T2" fmla="*/ 11 w 84"/>
                <a:gd name="T3" fmla="*/ 3 h 59"/>
                <a:gd name="T4" fmla="*/ 11 w 84"/>
                <a:gd name="T5" fmla="*/ 4 h 59"/>
                <a:gd name="T6" fmla="*/ 11 w 84"/>
                <a:gd name="T7" fmla="*/ 7 h 59"/>
                <a:gd name="T8" fmla="*/ 13 w 84"/>
                <a:gd name="T9" fmla="*/ 13 h 59"/>
                <a:gd name="T10" fmla="*/ 18 w 84"/>
                <a:gd name="T11" fmla="*/ 4 h 59"/>
                <a:gd name="T12" fmla="*/ 25 w 84"/>
                <a:gd name="T13" fmla="*/ 3 h 59"/>
                <a:gd name="T14" fmla="*/ 29 w 84"/>
                <a:gd name="T15" fmla="*/ 10 h 59"/>
                <a:gd name="T16" fmla="*/ 34 w 84"/>
                <a:gd name="T17" fmla="*/ 8 h 59"/>
                <a:gd name="T18" fmla="*/ 41 w 84"/>
                <a:gd name="T19" fmla="*/ 8 h 59"/>
                <a:gd name="T20" fmla="*/ 43 w 84"/>
                <a:gd name="T21" fmla="*/ 10 h 59"/>
                <a:gd name="T22" fmla="*/ 46 w 84"/>
                <a:gd name="T23" fmla="*/ 12 h 59"/>
                <a:gd name="T24" fmla="*/ 47 w 84"/>
                <a:gd name="T25" fmla="*/ 13 h 59"/>
                <a:gd name="T26" fmla="*/ 54 w 84"/>
                <a:gd name="T27" fmla="*/ 14 h 59"/>
                <a:gd name="T28" fmla="*/ 59 w 84"/>
                <a:gd name="T29" fmla="*/ 17 h 59"/>
                <a:gd name="T30" fmla="*/ 61 w 84"/>
                <a:gd name="T31" fmla="*/ 19 h 59"/>
                <a:gd name="T32" fmla="*/ 66 w 84"/>
                <a:gd name="T33" fmla="*/ 22 h 59"/>
                <a:gd name="T34" fmla="*/ 63 w 84"/>
                <a:gd name="T35" fmla="*/ 28 h 59"/>
                <a:gd name="T36" fmla="*/ 69 w 84"/>
                <a:gd name="T37" fmla="*/ 29 h 59"/>
                <a:gd name="T38" fmla="*/ 70 w 84"/>
                <a:gd name="T39" fmla="*/ 32 h 59"/>
                <a:gd name="T40" fmla="*/ 76 w 84"/>
                <a:gd name="T41" fmla="*/ 33 h 59"/>
                <a:gd name="T42" fmla="*/ 79 w 84"/>
                <a:gd name="T43" fmla="*/ 36 h 59"/>
                <a:gd name="T44" fmla="*/ 81 w 84"/>
                <a:gd name="T45" fmla="*/ 39 h 59"/>
                <a:gd name="T46" fmla="*/ 77 w 84"/>
                <a:gd name="T47" fmla="*/ 44 h 59"/>
                <a:gd name="T48" fmla="*/ 72 w 84"/>
                <a:gd name="T49" fmla="*/ 43 h 59"/>
                <a:gd name="T50" fmla="*/ 68 w 84"/>
                <a:gd name="T51" fmla="*/ 39 h 59"/>
                <a:gd name="T52" fmla="*/ 65 w 84"/>
                <a:gd name="T53" fmla="*/ 42 h 59"/>
                <a:gd name="T54" fmla="*/ 70 w 84"/>
                <a:gd name="T55" fmla="*/ 45 h 59"/>
                <a:gd name="T56" fmla="*/ 72 w 84"/>
                <a:gd name="T57" fmla="*/ 50 h 59"/>
                <a:gd name="T58" fmla="*/ 70 w 84"/>
                <a:gd name="T59" fmla="*/ 55 h 59"/>
                <a:gd name="T60" fmla="*/ 61 w 84"/>
                <a:gd name="T61" fmla="*/ 51 h 59"/>
                <a:gd name="T62" fmla="*/ 64 w 84"/>
                <a:gd name="T63" fmla="*/ 55 h 59"/>
                <a:gd name="T64" fmla="*/ 68 w 84"/>
                <a:gd name="T65" fmla="*/ 57 h 59"/>
                <a:gd name="T66" fmla="*/ 64 w 84"/>
                <a:gd name="T67" fmla="*/ 57 h 59"/>
                <a:gd name="T68" fmla="*/ 57 w 84"/>
                <a:gd name="T69" fmla="*/ 54 h 59"/>
                <a:gd name="T70" fmla="*/ 52 w 84"/>
                <a:gd name="T71" fmla="*/ 52 h 59"/>
                <a:gd name="T72" fmla="*/ 50 w 84"/>
                <a:gd name="T73" fmla="*/ 49 h 59"/>
                <a:gd name="T74" fmla="*/ 46 w 84"/>
                <a:gd name="T75" fmla="*/ 41 h 59"/>
                <a:gd name="T76" fmla="*/ 47 w 84"/>
                <a:gd name="T77" fmla="*/ 39 h 59"/>
                <a:gd name="T78" fmla="*/ 48 w 84"/>
                <a:gd name="T79" fmla="*/ 36 h 59"/>
                <a:gd name="T80" fmla="*/ 50 w 84"/>
                <a:gd name="T81" fmla="*/ 33 h 59"/>
                <a:gd name="T82" fmla="*/ 48 w 84"/>
                <a:gd name="T83" fmla="*/ 29 h 59"/>
                <a:gd name="T84" fmla="*/ 45 w 84"/>
                <a:gd name="T85" fmla="*/ 26 h 59"/>
                <a:gd name="T86" fmla="*/ 43 w 84"/>
                <a:gd name="T87" fmla="*/ 26 h 59"/>
                <a:gd name="T88" fmla="*/ 41 w 84"/>
                <a:gd name="T89" fmla="*/ 26 h 59"/>
                <a:gd name="T90" fmla="*/ 35 w 84"/>
                <a:gd name="T91" fmla="*/ 19 h 59"/>
                <a:gd name="T92" fmla="*/ 29 w 84"/>
                <a:gd name="T93" fmla="*/ 21 h 59"/>
                <a:gd name="T94" fmla="*/ 25 w 84"/>
                <a:gd name="T95" fmla="*/ 21 h 59"/>
                <a:gd name="T96" fmla="*/ 19 w 84"/>
                <a:gd name="T97" fmla="*/ 21 h 59"/>
                <a:gd name="T98" fmla="*/ 9 w 84"/>
                <a:gd name="T99" fmla="*/ 19 h 59"/>
                <a:gd name="T100" fmla="*/ 4 w 84"/>
                <a:gd name="T101" fmla="*/ 16 h 59"/>
                <a:gd name="T102" fmla="*/ 2 w 84"/>
                <a:gd name="T103" fmla="*/ 13 h 59"/>
                <a:gd name="T104" fmla="*/ 3 w 84"/>
                <a:gd name="T105" fmla="*/ 10 h 59"/>
                <a:gd name="T106" fmla="*/ 54 w 84"/>
                <a:gd name="T107" fmla="*/ 40 h 59"/>
                <a:gd name="T108" fmla="*/ 58 w 84"/>
                <a:gd name="T109" fmla="*/ 38 h 59"/>
                <a:gd name="T110" fmla="*/ 54 w 84"/>
                <a:gd name="T111" fmla="*/ 4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" h="59">
                  <a:moveTo>
                    <a:pt x="4" y="4"/>
                  </a:moveTo>
                  <a:cubicBezTo>
                    <a:pt x="5" y="6"/>
                    <a:pt x="8" y="2"/>
                    <a:pt x="9" y="4"/>
                  </a:cubicBezTo>
                  <a:cubicBezTo>
                    <a:pt x="9" y="4"/>
                    <a:pt x="9" y="2"/>
                    <a:pt x="9" y="2"/>
                  </a:cubicBezTo>
                  <a:cubicBezTo>
                    <a:pt x="10" y="2"/>
                    <a:pt x="11" y="3"/>
                    <a:pt x="11" y="3"/>
                  </a:cubicBezTo>
                  <a:cubicBezTo>
                    <a:pt x="12" y="3"/>
                    <a:pt x="12" y="0"/>
                    <a:pt x="14" y="2"/>
                  </a:cubicBezTo>
                  <a:cubicBezTo>
                    <a:pt x="14" y="5"/>
                    <a:pt x="13" y="3"/>
                    <a:pt x="11" y="4"/>
                  </a:cubicBezTo>
                  <a:cubicBezTo>
                    <a:pt x="11" y="5"/>
                    <a:pt x="13" y="5"/>
                    <a:pt x="13" y="5"/>
                  </a:cubicBezTo>
                  <a:cubicBezTo>
                    <a:pt x="13" y="6"/>
                    <a:pt x="11" y="6"/>
                    <a:pt x="11" y="7"/>
                  </a:cubicBezTo>
                  <a:cubicBezTo>
                    <a:pt x="11" y="8"/>
                    <a:pt x="12" y="8"/>
                    <a:pt x="12" y="9"/>
                  </a:cubicBezTo>
                  <a:cubicBezTo>
                    <a:pt x="12" y="10"/>
                    <a:pt x="12" y="12"/>
                    <a:pt x="13" y="13"/>
                  </a:cubicBezTo>
                  <a:cubicBezTo>
                    <a:pt x="15" y="12"/>
                    <a:pt x="14" y="9"/>
                    <a:pt x="14" y="7"/>
                  </a:cubicBezTo>
                  <a:cubicBezTo>
                    <a:pt x="17" y="8"/>
                    <a:pt x="17" y="5"/>
                    <a:pt x="18" y="4"/>
                  </a:cubicBezTo>
                  <a:cubicBezTo>
                    <a:pt x="19" y="5"/>
                    <a:pt x="21" y="2"/>
                    <a:pt x="22" y="4"/>
                  </a:cubicBezTo>
                  <a:cubicBezTo>
                    <a:pt x="23" y="4"/>
                    <a:pt x="23" y="2"/>
                    <a:pt x="25" y="3"/>
                  </a:cubicBezTo>
                  <a:cubicBezTo>
                    <a:pt x="24" y="5"/>
                    <a:pt x="26" y="6"/>
                    <a:pt x="28" y="6"/>
                  </a:cubicBezTo>
                  <a:cubicBezTo>
                    <a:pt x="27" y="8"/>
                    <a:pt x="28" y="8"/>
                    <a:pt x="29" y="10"/>
                  </a:cubicBezTo>
                  <a:cubicBezTo>
                    <a:pt x="30" y="9"/>
                    <a:pt x="30" y="9"/>
                    <a:pt x="31" y="10"/>
                  </a:cubicBezTo>
                  <a:cubicBezTo>
                    <a:pt x="33" y="10"/>
                    <a:pt x="33" y="9"/>
                    <a:pt x="34" y="8"/>
                  </a:cubicBezTo>
                  <a:cubicBezTo>
                    <a:pt x="34" y="8"/>
                    <a:pt x="36" y="9"/>
                    <a:pt x="36" y="8"/>
                  </a:cubicBezTo>
                  <a:cubicBezTo>
                    <a:pt x="38" y="8"/>
                    <a:pt x="39" y="8"/>
                    <a:pt x="41" y="8"/>
                  </a:cubicBezTo>
                  <a:cubicBezTo>
                    <a:pt x="40" y="9"/>
                    <a:pt x="42" y="9"/>
                    <a:pt x="42" y="8"/>
                  </a:cubicBezTo>
                  <a:cubicBezTo>
                    <a:pt x="43" y="9"/>
                    <a:pt x="43" y="10"/>
                    <a:pt x="43" y="10"/>
                  </a:cubicBezTo>
                  <a:cubicBezTo>
                    <a:pt x="44" y="11"/>
                    <a:pt x="45" y="11"/>
                    <a:pt x="45" y="11"/>
                  </a:cubicBezTo>
                  <a:cubicBezTo>
                    <a:pt x="46" y="11"/>
                    <a:pt x="45" y="12"/>
                    <a:pt x="46" y="12"/>
                  </a:cubicBezTo>
                  <a:cubicBezTo>
                    <a:pt x="48" y="12"/>
                    <a:pt x="45" y="13"/>
                    <a:pt x="47" y="14"/>
                  </a:cubicBezTo>
                  <a:cubicBezTo>
                    <a:pt x="47" y="14"/>
                    <a:pt x="48" y="13"/>
                    <a:pt x="47" y="13"/>
                  </a:cubicBezTo>
                  <a:cubicBezTo>
                    <a:pt x="49" y="13"/>
                    <a:pt x="49" y="14"/>
                    <a:pt x="50" y="15"/>
                  </a:cubicBezTo>
                  <a:cubicBezTo>
                    <a:pt x="52" y="15"/>
                    <a:pt x="52" y="14"/>
                    <a:pt x="54" y="14"/>
                  </a:cubicBezTo>
                  <a:cubicBezTo>
                    <a:pt x="53" y="17"/>
                    <a:pt x="58" y="15"/>
                    <a:pt x="58" y="17"/>
                  </a:cubicBezTo>
                  <a:cubicBezTo>
                    <a:pt x="59" y="18"/>
                    <a:pt x="59" y="17"/>
                    <a:pt x="59" y="17"/>
                  </a:cubicBezTo>
                  <a:cubicBezTo>
                    <a:pt x="60" y="17"/>
                    <a:pt x="61" y="18"/>
                    <a:pt x="61" y="19"/>
                  </a:cubicBezTo>
                  <a:cubicBezTo>
                    <a:pt x="61" y="20"/>
                    <a:pt x="61" y="19"/>
                    <a:pt x="61" y="19"/>
                  </a:cubicBezTo>
                  <a:cubicBezTo>
                    <a:pt x="62" y="20"/>
                    <a:pt x="63" y="21"/>
                    <a:pt x="66" y="21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4"/>
                    <a:pt x="63" y="25"/>
                    <a:pt x="66" y="25"/>
                  </a:cubicBezTo>
                  <a:cubicBezTo>
                    <a:pt x="65" y="26"/>
                    <a:pt x="63" y="26"/>
                    <a:pt x="63" y="28"/>
                  </a:cubicBezTo>
                  <a:cubicBezTo>
                    <a:pt x="64" y="30"/>
                    <a:pt x="68" y="27"/>
                    <a:pt x="68" y="30"/>
                  </a:cubicBezTo>
                  <a:cubicBezTo>
                    <a:pt x="69" y="30"/>
                    <a:pt x="69" y="29"/>
                    <a:pt x="69" y="29"/>
                  </a:cubicBezTo>
                  <a:cubicBezTo>
                    <a:pt x="70" y="29"/>
                    <a:pt x="69" y="30"/>
                    <a:pt x="70" y="31"/>
                  </a:cubicBezTo>
                  <a:cubicBezTo>
                    <a:pt x="70" y="31"/>
                    <a:pt x="70" y="32"/>
                    <a:pt x="70" y="32"/>
                  </a:cubicBezTo>
                  <a:cubicBezTo>
                    <a:pt x="71" y="32"/>
                    <a:pt x="72" y="30"/>
                    <a:pt x="72" y="33"/>
                  </a:cubicBezTo>
                  <a:cubicBezTo>
                    <a:pt x="73" y="33"/>
                    <a:pt x="74" y="32"/>
                    <a:pt x="76" y="33"/>
                  </a:cubicBezTo>
                  <a:cubicBezTo>
                    <a:pt x="76" y="33"/>
                    <a:pt x="77" y="34"/>
                    <a:pt x="77" y="35"/>
                  </a:cubicBezTo>
                  <a:cubicBezTo>
                    <a:pt x="78" y="35"/>
                    <a:pt x="80" y="34"/>
                    <a:pt x="79" y="36"/>
                  </a:cubicBezTo>
                  <a:cubicBezTo>
                    <a:pt x="82" y="35"/>
                    <a:pt x="81" y="37"/>
                    <a:pt x="83" y="37"/>
                  </a:cubicBezTo>
                  <a:cubicBezTo>
                    <a:pt x="84" y="38"/>
                    <a:pt x="81" y="39"/>
                    <a:pt x="81" y="39"/>
                  </a:cubicBezTo>
                  <a:cubicBezTo>
                    <a:pt x="80" y="39"/>
                    <a:pt x="81" y="40"/>
                    <a:pt x="82" y="40"/>
                  </a:cubicBezTo>
                  <a:cubicBezTo>
                    <a:pt x="80" y="42"/>
                    <a:pt x="78" y="41"/>
                    <a:pt x="77" y="44"/>
                  </a:cubicBezTo>
                  <a:cubicBezTo>
                    <a:pt x="77" y="44"/>
                    <a:pt x="76" y="44"/>
                    <a:pt x="76" y="45"/>
                  </a:cubicBezTo>
                  <a:cubicBezTo>
                    <a:pt x="75" y="44"/>
                    <a:pt x="72" y="44"/>
                    <a:pt x="72" y="43"/>
                  </a:cubicBezTo>
                  <a:cubicBezTo>
                    <a:pt x="72" y="42"/>
                    <a:pt x="69" y="43"/>
                    <a:pt x="70" y="40"/>
                  </a:cubicBezTo>
                  <a:cubicBezTo>
                    <a:pt x="69" y="41"/>
                    <a:pt x="68" y="40"/>
                    <a:pt x="68" y="39"/>
                  </a:cubicBezTo>
                  <a:cubicBezTo>
                    <a:pt x="67" y="39"/>
                    <a:pt x="66" y="39"/>
                    <a:pt x="66" y="39"/>
                  </a:cubicBezTo>
                  <a:cubicBezTo>
                    <a:pt x="64" y="39"/>
                    <a:pt x="65" y="41"/>
                    <a:pt x="65" y="42"/>
                  </a:cubicBezTo>
                  <a:cubicBezTo>
                    <a:pt x="65" y="44"/>
                    <a:pt x="67" y="44"/>
                    <a:pt x="67" y="45"/>
                  </a:cubicBezTo>
                  <a:cubicBezTo>
                    <a:pt x="69" y="44"/>
                    <a:pt x="70" y="47"/>
                    <a:pt x="70" y="45"/>
                  </a:cubicBezTo>
                  <a:cubicBezTo>
                    <a:pt x="71" y="46"/>
                    <a:pt x="71" y="48"/>
                    <a:pt x="71" y="49"/>
                  </a:cubicBezTo>
                  <a:cubicBezTo>
                    <a:pt x="71" y="50"/>
                    <a:pt x="72" y="50"/>
                    <a:pt x="72" y="50"/>
                  </a:cubicBezTo>
                  <a:cubicBezTo>
                    <a:pt x="73" y="52"/>
                    <a:pt x="72" y="55"/>
                    <a:pt x="72" y="56"/>
                  </a:cubicBezTo>
                  <a:cubicBezTo>
                    <a:pt x="70" y="57"/>
                    <a:pt x="71" y="55"/>
                    <a:pt x="70" y="55"/>
                  </a:cubicBezTo>
                  <a:cubicBezTo>
                    <a:pt x="69" y="54"/>
                    <a:pt x="67" y="55"/>
                    <a:pt x="67" y="53"/>
                  </a:cubicBezTo>
                  <a:cubicBezTo>
                    <a:pt x="64" y="53"/>
                    <a:pt x="65" y="51"/>
                    <a:pt x="61" y="51"/>
                  </a:cubicBezTo>
                  <a:cubicBezTo>
                    <a:pt x="61" y="53"/>
                    <a:pt x="64" y="52"/>
                    <a:pt x="64" y="53"/>
                  </a:cubicBezTo>
                  <a:cubicBezTo>
                    <a:pt x="62" y="55"/>
                    <a:pt x="66" y="54"/>
                    <a:pt x="64" y="55"/>
                  </a:cubicBezTo>
                  <a:cubicBezTo>
                    <a:pt x="64" y="56"/>
                    <a:pt x="66" y="56"/>
                    <a:pt x="67" y="56"/>
                  </a:cubicBezTo>
                  <a:cubicBezTo>
                    <a:pt x="67" y="57"/>
                    <a:pt x="67" y="57"/>
                    <a:pt x="68" y="57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7" y="59"/>
                    <a:pt x="66" y="58"/>
                    <a:pt x="64" y="57"/>
                  </a:cubicBezTo>
                  <a:cubicBezTo>
                    <a:pt x="63" y="56"/>
                    <a:pt x="61" y="57"/>
                    <a:pt x="60" y="56"/>
                  </a:cubicBezTo>
                  <a:cubicBezTo>
                    <a:pt x="59" y="55"/>
                    <a:pt x="57" y="54"/>
                    <a:pt x="57" y="54"/>
                  </a:cubicBezTo>
                  <a:cubicBezTo>
                    <a:pt x="56" y="54"/>
                    <a:pt x="56" y="53"/>
                    <a:pt x="55" y="53"/>
                  </a:cubicBezTo>
                  <a:cubicBezTo>
                    <a:pt x="54" y="52"/>
                    <a:pt x="53" y="53"/>
                    <a:pt x="52" y="52"/>
                  </a:cubicBezTo>
                  <a:cubicBezTo>
                    <a:pt x="52" y="52"/>
                    <a:pt x="52" y="51"/>
                    <a:pt x="52" y="50"/>
                  </a:cubicBezTo>
                  <a:cubicBezTo>
                    <a:pt x="51" y="50"/>
                    <a:pt x="50" y="50"/>
                    <a:pt x="50" y="49"/>
                  </a:cubicBezTo>
                  <a:cubicBezTo>
                    <a:pt x="47" y="49"/>
                    <a:pt x="47" y="46"/>
                    <a:pt x="45" y="45"/>
                  </a:cubicBezTo>
                  <a:cubicBezTo>
                    <a:pt x="46" y="44"/>
                    <a:pt x="45" y="42"/>
                    <a:pt x="46" y="41"/>
                  </a:cubicBezTo>
                  <a:cubicBezTo>
                    <a:pt x="46" y="41"/>
                    <a:pt x="47" y="41"/>
                    <a:pt x="47" y="41"/>
                  </a:cubicBezTo>
                  <a:cubicBezTo>
                    <a:pt x="48" y="41"/>
                    <a:pt x="46" y="40"/>
                    <a:pt x="47" y="39"/>
                  </a:cubicBezTo>
                  <a:cubicBezTo>
                    <a:pt x="47" y="39"/>
                    <a:pt x="48" y="39"/>
                    <a:pt x="48" y="39"/>
                  </a:cubicBezTo>
                  <a:cubicBezTo>
                    <a:pt x="49" y="39"/>
                    <a:pt x="48" y="37"/>
                    <a:pt x="48" y="36"/>
                  </a:cubicBezTo>
                  <a:cubicBezTo>
                    <a:pt x="48" y="36"/>
                    <a:pt x="49" y="36"/>
                    <a:pt x="50" y="36"/>
                  </a:cubicBezTo>
                  <a:cubicBezTo>
                    <a:pt x="50" y="35"/>
                    <a:pt x="49" y="33"/>
                    <a:pt x="50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8" y="31"/>
                    <a:pt x="48" y="30"/>
                    <a:pt x="48" y="29"/>
                  </a:cubicBezTo>
                  <a:cubicBezTo>
                    <a:pt x="47" y="28"/>
                    <a:pt x="47" y="29"/>
                    <a:pt x="47" y="29"/>
                  </a:cubicBezTo>
                  <a:cubicBezTo>
                    <a:pt x="46" y="29"/>
                    <a:pt x="46" y="27"/>
                    <a:pt x="45" y="26"/>
                  </a:cubicBezTo>
                  <a:cubicBezTo>
                    <a:pt x="45" y="26"/>
                    <a:pt x="44" y="27"/>
                    <a:pt x="44" y="27"/>
                  </a:cubicBezTo>
                  <a:cubicBezTo>
                    <a:pt x="44" y="27"/>
                    <a:pt x="43" y="27"/>
                    <a:pt x="43" y="26"/>
                  </a:cubicBezTo>
                  <a:cubicBezTo>
                    <a:pt x="43" y="26"/>
                    <a:pt x="42" y="25"/>
                    <a:pt x="42" y="25"/>
                  </a:cubicBezTo>
                  <a:cubicBezTo>
                    <a:pt x="41" y="25"/>
                    <a:pt x="41" y="26"/>
                    <a:pt x="41" y="26"/>
                  </a:cubicBezTo>
                  <a:cubicBezTo>
                    <a:pt x="40" y="26"/>
                    <a:pt x="39" y="24"/>
                    <a:pt x="38" y="24"/>
                  </a:cubicBezTo>
                  <a:cubicBezTo>
                    <a:pt x="41" y="21"/>
                    <a:pt x="34" y="23"/>
                    <a:pt x="35" y="19"/>
                  </a:cubicBezTo>
                  <a:cubicBezTo>
                    <a:pt x="33" y="20"/>
                    <a:pt x="31" y="20"/>
                    <a:pt x="31" y="22"/>
                  </a:cubicBezTo>
                  <a:cubicBezTo>
                    <a:pt x="30" y="22"/>
                    <a:pt x="30" y="21"/>
                    <a:pt x="29" y="21"/>
                  </a:cubicBezTo>
                  <a:cubicBezTo>
                    <a:pt x="29" y="21"/>
                    <a:pt x="28" y="22"/>
                    <a:pt x="27" y="22"/>
                  </a:cubicBezTo>
                  <a:cubicBezTo>
                    <a:pt x="26" y="21"/>
                    <a:pt x="26" y="21"/>
                    <a:pt x="25" y="21"/>
                  </a:cubicBezTo>
                  <a:cubicBezTo>
                    <a:pt x="23" y="21"/>
                    <a:pt x="23" y="22"/>
                    <a:pt x="22" y="22"/>
                  </a:cubicBezTo>
                  <a:cubicBezTo>
                    <a:pt x="20" y="22"/>
                    <a:pt x="20" y="21"/>
                    <a:pt x="19" y="21"/>
                  </a:cubicBezTo>
                  <a:cubicBezTo>
                    <a:pt x="16" y="21"/>
                    <a:pt x="13" y="21"/>
                    <a:pt x="10" y="20"/>
                  </a:cubicBezTo>
                  <a:cubicBezTo>
                    <a:pt x="10" y="20"/>
                    <a:pt x="9" y="19"/>
                    <a:pt x="9" y="19"/>
                  </a:cubicBezTo>
                  <a:cubicBezTo>
                    <a:pt x="7" y="18"/>
                    <a:pt x="6" y="19"/>
                    <a:pt x="6" y="17"/>
                  </a:cubicBezTo>
                  <a:cubicBezTo>
                    <a:pt x="5" y="17"/>
                    <a:pt x="3" y="18"/>
                    <a:pt x="4" y="16"/>
                  </a:cubicBezTo>
                  <a:cubicBezTo>
                    <a:pt x="6" y="17"/>
                    <a:pt x="7" y="15"/>
                    <a:pt x="8" y="15"/>
                  </a:cubicBezTo>
                  <a:cubicBezTo>
                    <a:pt x="7" y="13"/>
                    <a:pt x="3" y="14"/>
                    <a:pt x="2" y="13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0" y="13"/>
                    <a:pt x="2" y="10"/>
                    <a:pt x="3" y="10"/>
                  </a:cubicBezTo>
                  <a:cubicBezTo>
                    <a:pt x="2" y="7"/>
                    <a:pt x="4" y="7"/>
                    <a:pt x="4" y="4"/>
                  </a:cubicBezTo>
                  <a:close/>
                  <a:moveTo>
                    <a:pt x="54" y="40"/>
                  </a:moveTo>
                  <a:cubicBezTo>
                    <a:pt x="55" y="39"/>
                    <a:pt x="58" y="40"/>
                    <a:pt x="59" y="40"/>
                  </a:cubicBezTo>
                  <a:cubicBezTo>
                    <a:pt x="59" y="38"/>
                    <a:pt x="58" y="38"/>
                    <a:pt x="58" y="38"/>
                  </a:cubicBezTo>
                  <a:cubicBezTo>
                    <a:pt x="57" y="36"/>
                    <a:pt x="55" y="37"/>
                    <a:pt x="54" y="36"/>
                  </a:cubicBezTo>
                  <a:cubicBezTo>
                    <a:pt x="54" y="37"/>
                    <a:pt x="53" y="40"/>
                    <a:pt x="5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0"/>
            <p:cNvSpPr/>
            <p:nvPr/>
          </p:nvSpPr>
          <p:spPr bwMode="auto">
            <a:xfrm>
              <a:off x="2633428" y="1368503"/>
              <a:ext cx="191841" cy="97057"/>
            </a:xfrm>
            <a:custGeom>
              <a:avLst/>
              <a:gdLst>
                <a:gd name="T0" fmla="*/ 5 w 51"/>
                <a:gd name="T1" fmla="*/ 20 h 26"/>
                <a:gd name="T2" fmla="*/ 6 w 51"/>
                <a:gd name="T3" fmla="*/ 18 h 26"/>
                <a:gd name="T4" fmla="*/ 9 w 51"/>
                <a:gd name="T5" fmla="*/ 17 h 26"/>
                <a:gd name="T6" fmla="*/ 10 w 51"/>
                <a:gd name="T7" fmla="*/ 16 h 26"/>
                <a:gd name="T8" fmla="*/ 18 w 51"/>
                <a:gd name="T9" fmla="*/ 16 h 26"/>
                <a:gd name="T10" fmla="*/ 10 w 51"/>
                <a:gd name="T11" fmla="*/ 15 h 26"/>
                <a:gd name="T12" fmla="*/ 10 w 51"/>
                <a:gd name="T13" fmla="*/ 14 h 26"/>
                <a:gd name="T14" fmla="*/ 8 w 51"/>
                <a:gd name="T15" fmla="*/ 15 h 26"/>
                <a:gd name="T16" fmla="*/ 3 w 51"/>
                <a:gd name="T17" fmla="*/ 14 h 26"/>
                <a:gd name="T18" fmla="*/ 7 w 51"/>
                <a:gd name="T19" fmla="*/ 12 h 26"/>
                <a:gd name="T20" fmla="*/ 9 w 51"/>
                <a:gd name="T21" fmla="*/ 12 h 26"/>
                <a:gd name="T22" fmla="*/ 1 w 51"/>
                <a:gd name="T23" fmla="*/ 10 h 26"/>
                <a:gd name="T24" fmla="*/ 0 w 51"/>
                <a:gd name="T25" fmla="*/ 8 h 26"/>
                <a:gd name="T26" fmla="*/ 3 w 51"/>
                <a:gd name="T27" fmla="*/ 5 h 26"/>
                <a:gd name="T28" fmla="*/ 3 w 51"/>
                <a:gd name="T29" fmla="*/ 5 h 26"/>
                <a:gd name="T30" fmla="*/ 10 w 51"/>
                <a:gd name="T31" fmla="*/ 2 h 26"/>
                <a:gd name="T32" fmla="*/ 12 w 51"/>
                <a:gd name="T33" fmla="*/ 1 h 26"/>
                <a:gd name="T34" fmla="*/ 14 w 51"/>
                <a:gd name="T35" fmla="*/ 1 h 26"/>
                <a:gd name="T36" fmla="*/ 15 w 51"/>
                <a:gd name="T37" fmla="*/ 4 h 26"/>
                <a:gd name="T38" fmla="*/ 14 w 51"/>
                <a:gd name="T39" fmla="*/ 5 h 26"/>
                <a:gd name="T40" fmla="*/ 15 w 51"/>
                <a:gd name="T41" fmla="*/ 5 h 26"/>
                <a:gd name="T42" fmla="*/ 16 w 51"/>
                <a:gd name="T43" fmla="*/ 4 h 26"/>
                <a:gd name="T44" fmla="*/ 20 w 51"/>
                <a:gd name="T45" fmla="*/ 3 h 26"/>
                <a:gd name="T46" fmla="*/ 22 w 51"/>
                <a:gd name="T47" fmla="*/ 7 h 26"/>
                <a:gd name="T48" fmla="*/ 25 w 51"/>
                <a:gd name="T49" fmla="*/ 5 h 26"/>
                <a:gd name="T50" fmla="*/ 27 w 51"/>
                <a:gd name="T51" fmla="*/ 3 h 26"/>
                <a:gd name="T52" fmla="*/ 29 w 51"/>
                <a:gd name="T53" fmla="*/ 4 h 26"/>
                <a:gd name="T54" fmla="*/ 30 w 51"/>
                <a:gd name="T55" fmla="*/ 7 h 26"/>
                <a:gd name="T56" fmla="*/ 31 w 51"/>
                <a:gd name="T57" fmla="*/ 10 h 26"/>
                <a:gd name="T58" fmla="*/ 34 w 51"/>
                <a:gd name="T59" fmla="*/ 7 h 26"/>
                <a:gd name="T60" fmla="*/ 32 w 51"/>
                <a:gd name="T61" fmla="*/ 6 h 26"/>
                <a:gd name="T62" fmla="*/ 32 w 51"/>
                <a:gd name="T63" fmla="*/ 2 h 26"/>
                <a:gd name="T64" fmla="*/ 35 w 51"/>
                <a:gd name="T65" fmla="*/ 1 h 26"/>
                <a:gd name="T66" fmla="*/ 37 w 51"/>
                <a:gd name="T67" fmla="*/ 6 h 26"/>
                <a:gd name="T68" fmla="*/ 39 w 51"/>
                <a:gd name="T69" fmla="*/ 7 h 26"/>
                <a:gd name="T70" fmla="*/ 41 w 51"/>
                <a:gd name="T71" fmla="*/ 10 h 26"/>
                <a:gd name="T72" fmla="*/ 40 w 51"/>
                <a:gd name="T73" fmla="*/ 12 h 26"/>
                <a:gd name="T74" fmla="*/ 42 w 51"/>
                <a:gd name="T75" fmla="*/ 14 h 26"/>
                <a:gd name="T76" fmla="*/ 49 w 51"/>
                <a:gd name="T77" fmla="*/ 15 h 26"/>
                <a:gd name="T78" fmla="*/ 51 w 51"/>
                <a:gd name="T79" fmla="*/ 17 h 26"/>
                <a:gd name="T80" fmla="*/ 51 w 51"/>
                <a:gd name="T81" fmla="*/ 19 h 26"/>
                <a:gd name="T82" fmla="*/ 46 w 51"/>
                <a:gd name="T83" fmla="*/ 19 h 26"/>
                <a:gd name="T84" fmla="*/ 47 w 51"/>
                <a:gd name="T85" fmla="*/ 23 h 26"/>
                <a:gd name="T86" fmla="*/ 39 w 51"/>
                <a:gd name="T87" fmla="*/ 23 h 26"/>
                <a:gd name="T88" fmla="*/ 30 w 51"/>
                <a:gd name="T89" fmla="*/ 23 h 26"/>
                <a:gd name="T90" fmla="*/ 26 w 51"/>
                <a:gd name="T91" fmla="*/ 24 h 26"/>
                <a:gd name="T92" fmla="*/ 26 w 51"/>
                <a:gd name="T93" fmla="*/ 26 h 26"/>
                <a:gd name="T94" fmla="*/ 17 w 51"/>
                <a:gd name="T95" fmla="*/ 26 h 26"/>
                <a:gd name="T96" fmla="*/ 14 w 51"/>
                <a:gd name="T97" fmla="*/ 21 h 26"/>
                <a:gd name="T98" fmla="*/ 8 w 51"/>
                <a:gd name="T99" fmla="*/ 20 h 26"/>
                <a:gd name="T100" fmla="*/ 8 w 51"/>
                <a:gd name="T101" fmla="*/ 21 h 26"/>
                <a:gd name="T102" fmla="*/ 8 w 51"/>
                <a:gd name="T103" fmla="*/ 19 h 26"/>
                <a:gd name="T104" fmla="*/ 5 w 51"/>
                <a:gd name="T105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26">
                  <a:moveTo>
                    <a:pt x="5" y="20"/>
                  </a:moveTo>
                  <a:cubicBezTo>
                    <a:pt x="4" y="20"/>
                    <a:pt x="6" y="18"/>
                    <a:pt x="6" y="18"/>
                  </a:cubicBezTo>
                  <a:cubicBezTo>
                    <a:pt x="6" y="17"/>
                    <a:pt x="8" y="17"/>
                    <a:pt x="9" y="17"/>
                  </a:cubicBezTo>
                  <a:cubicBezTo>
                    <a:pt x="9" y="17"/>
                    <a:pt x="10" y="17"/>
                    <a:pt x="10" y="16"/>
                  </a:cubicBezTo>
                  <a:cubicBezTo>
                    <a:pt x="13" y="16"/>
                    <a:pt x="16" y="17"/>
                    <a:pt x="18" y="16"/>
                  </a:cubicBezTo>
                  <a:cubicBezTo>
                    <a:pt x="17" y="14"/>
                    <a:pt x="13" y="16"/>
                    <a:pt x="10" y="15"/>
                  </a:cubicBezTo>
                  <a:cubicBezTo>
                    <a:pt x="10" y="15"/>
                    <a:pt x="9" y="14"/>
                    <a:pt x="10" y="14"/>
                  </a:cubicBezTo>
                  <a:cubicBezTo>
                    <a:pt x="9" y="14"/>
                    <a:pt x="9" y="15"/>
                    <a:pt x="8" y="15"/>
                  </a:cubicBezTo>
                  <a:cubicBezTo>
                    <a:pt x="6" y="15"/>
                    <a:pt x="5" y="14"/>
                    <a:pt x="3" y="14"/>
                  </a:cubicBezTo>
                  <a:cubicBezTo>
                    <a:pt x="2" y="12"/>
                    <a:pt x="7" y="13"/>
                    <a:pt x="7" y="12"/>
                  </a:cubicBezTo>
                  <a:cubicBezTo>
                    <a:pt x="7" y="10"/>
                    <a:pt x="8" y="12"/>
                    <a:pt x="9" y="12"/>
                  </a:cubicBezTo>
                  <a:cubicBezTo>
                    <a:pt x="9" y="8"/>
                    <a:pt x="5" y="11"/>
                    <a:pt x="1" y="10"/>
                  </a:cubicBezTo>
                  <a:cubicBezTo>
                    <a:pt x="0" y="9"/>
                    <a:pt x="3" y="8"/>
                    <a:pt x="0" y="8"/>
                  </a:cubicBezTo>
                  <a:cubicBezTo>
                    <a:pt x="1" y="7"/>
                    <a:pt x="1" y="5"/>
                    <a:pt x="3" y="5"/>
                  </a:cubicBezTo>
                  <a:cubicBezTo>
                    <a:pt x="4" y="5"/>
                    <a:pt x="4" y="4"/>
                    <a:pt x="3" y="5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1" y="1"/>
                    <a:pt x="11" y="0"/>
                    <a:pt x="12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3" y="3"/>
                    <a:pt x="13" y="4"/>
                    <a:pt x="15" y="4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5" y="6"/>
                    <a:pt x="15" y="5"/>
                  </a:cubicBezTo>
                  <a:cubicBezTo>
                    <a:pt x="16" y="5"/>
                    <a:pt x="15" y="4"/>
                    <a:pt x="16" y="4"/>
                  </a:cubicBezTo>
                  <a:cubicBezTo>
                    <a:pt x="17" y="3"/>
                    <a:pt x="18" y="4"/>
                    <a:pt x="20" y="3"/>
                  </a:cubicBezTo>
                  <a:cubicBezTo>
                    <a:pt x="21" y="4"/>
                    <a:pt x="22" y="5"/>
                    <a:pt x="22" y="7"/>
                  </a:cubicBezTo>
                  <a:cubicBezTo>
                    <a:pt x="23" y="7"/>
                    <a:pt x="23" y="5"/>
                    <a:pt x="25" y="5"/>
                  </a:cubicBezTo>
                  <a:cubicBezTo>
                    <a:pt x="26" y="5"/>
                    <a:pt x="26" y="4"/>
                    <a:pt x="27" y="3"/>
                  </a:cubicBezTo>
                  <a:cubicBezTo>
                    <a:pt x="28" y="4"/>
                    <a:pt x="28" y="4"/>
                    <a:pt x="29" y="4"/>
                  </a:cubicBezTo>
                  <a:cubicBezTo>
                    <a:pt x="29" y="5"/>
                    <a:pt x="29" y="6"/>
                    <a:pt x="30" y="7"/>
                  </a:cubicBezTo>
                  <a:cubicBezTo>
                    <a:pt x="30" y="8"/>
                    <a:pt x="32" y="8"/>
                    <a:pt x="31" y="10"/>
                  </a:cubicBezTo>
                  <a:cubicBezTo>
                    <a:pt x="33" y="9"/>
                    <a:pt x="33" y="8"/>
                    <a:pt x="34" y="7"/>
                  </a:cubicBezTo>
                  <a:cubicBezTo>
                    <a:pt x="34" y="7"/>
                    <a:pt x="32" y="7"/>
                    <a:pt x="32" y="6"/>
                  </a:cubicBezTo>
                  <a:cubicBezTo>
                    <a:pt x="31" y="5"/>
                    <a:pt x="32" y="4"/>
                    <a:pt x="32" y="2"/>
                  </a:cubicBezTo>
                  <a:cubicBezTo>
                    <a:pt x="33" y="2"/>
                    <a:pt x="33" y="1"/>
                    <a:pt x="35" y="1"/>
                  </a:cubicBezTo>
                  <a:cubicBezTo>
                    <a:pt x="35" y="3"/>
                    <a:pt x="36" y="4"/>
                    <a:pt x="37" y="6"/>
                  </a:cubicBezTo>
                  <a:cubicBezTo>
                    <a:pt x="38" y="6"/>
                    <a:pt x="39" y="9"/>
                    <a:pt x="39" y="7"/>
                  </a:cubicBezTo>
                  <a:cubicBezTo>
                    <a:pt x="40" y="8"/>
                    <a:pt x="40" y="10"/>
                    <a:pt x="41" y="10"/>
                  </a:cubicBezTo>
                  <a:cubicBezTo>
                    <a:pt x="41" y="11"/>
                    <a:pt x="41" y="12"/>
                    <a:pt x="40" y="12"/>
                  </a:cubicBezTo>
                  <a:cubicBezTo>
                    <a:pt x="40" y="13"/>
                    <a:pt x="43" y="12"/>
                    <a:pt x="42" y="14"/>
                  </a:cubicBezTo>
                  <a:cubicBezTo>
                    <a:pt x="45" y="13"/>
                    <a:pt x="45" y="16"/>
                    <a:pt x="49" y="15"/>
                  </a:cubicBezTo>
                  <a:cubicBezTo>
                    <a:pt x="47" y="18"/>
                    <a:pt x="50" y="17"/>
                    <a:pt x="51" y="17"/>
                  </a:cubicBezTo>
                  <a:cubicBezTo>
                    <a:pt x="51" y="17"/>
                    <a:pt x="49" y="19"/>
                    <a:pt x="51" y="19"/>
                  </a:cubicBezTo>
                  <a:cubicBezTo>
                    <a:pt x="50" y="22"/>
                    <a:pt x="49" y="18"/>
                    <a:pt x="46" y="19"/>
                  </a:cubicBezTo>
                  <a:cubicBezTo>
                    <a:pt x="45" y="21"/>
                    <a:pt x="48" y="20"/>
                    <a:pt x="47" y="23"/>
                  </a:cubicBezTo>
                  <a:cubicBezTo>
                    <a:pt x="45" y="24"/>
                    <a:pt x="41" y="25"/>
                    <a:pt x="39" y="23"/>
                  </a:cubicBezTo>
                  <a:cubicBezTo>
                    <a:pt x="37" y="22"/>
                    <a:pt x="33" y="22"/>
                    <a:pt x="30" y="23"/>
                  </a:cubicBezTo>
                  <a:cubicBezTo>
                    <a:pt x="29" y="24"/>
                    <a:pt x="28" y="23"/>
                    <a:pt x="26" y="24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4" y="24"/>
                    <a:pt x="20" y="26"/>
                    <a:pt x="17" y="26"/>
                  </a:cubicBezTo>
                  <a:cubicBezTo>
                    <a:pt x="16" y="24"/>
                    <a:pt x="15" y="23"/>
                    <a:pt x="14" y="21"/>
                  </a:cubicBezTo>
                  <a:cubicBezTo>
                    <a:pt x="12" y="21"/>
                    <a:pt x="8" y="22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7" y="20"/>
                    <a:pt x="7" y="19"/>
                    <a:pt x="8" y="19"/>
                  </a:cubicBezTo>
                  <a:cubicBezTo>
                    <a:pt x="8" y="18"/>
                    <a:pt x="5" y="19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1"/>
            <p:cNvSpPr>
              <a:spLocks noEditPoints="1"/>
            </p:cNvSpPr>
            <p:nvPr/>
          </p:nvSpPr>
          <p:spPr bwMode="auto">
            <a:xfrm>
              <a:off x="2116141" y="1390198"/>
              <a:ext cx="1383998" cy="1605423"/>
            </a:xfrm>
            <a:custGeom>
              <a:avLst/>
              <a:gdLst>
                <a:gd name="T0" fmla="*/ 241 w 369"/>
                <a:gd name="T1" fmla="*/ 29 h 428"/>
                <a:gd name="T2" fmla="*/ 217 w 369"/>
                <a:gd name="T3" fmla="*/ 45 h 428"/>
                <a:gd name="T4" fmla="*/ 214 w 369"/>
                <a:gd name="T5" fmla="*/ 70 h 428"/>
                <a:gd name="T6" fmla="*/ 244 w 369"/>
                <a:gd name="T7" fmla="*/ 90 h 428"/>
                <a:gd name="T8" fmla="*/ 254 w 369"/>
                <a:gd name="T9" fmla="*/ 63 h 428"/>
                <a:gd name="T10" fmla="*/ 279 w 369"/>
                <a:gd name="T11" fmla="*/ 63 h 428"/>
                <a:gd name="T12" fmla="*/ 302 w 369"/>
                <a:gd name="T13" fmla="*/ 69 h 428"/>
                <a:gd name="T14" fmla="*/ 311 w 369"/>
                <a:gd name="T15" fmla="*/ 93 h 428"/>
                <a:gd name="T16" fmla="*/ 282 w 369"/>
                <a:gd name="T17" fmla="*/ 103 h 428"/>
                <a:gd name="T18" fmla="*/ 300 w 369"/>
                <a:gd name="T19" fmla="*/ 113 h 428"/>
                <a:gd name="T20" fmla="*/ 293 w 369"/>
                <a:gd name="T21" fmla="*/ 117 h 428"/>
                <a:gd name="T22" fmla="*/ 262 w 369"/>
                <a:gd name="T23" fmla="*/ 140 h 428"/>
                <a:gd name="T24" fmla="*/ 248 w 369"/>
                <a:gd name="T25" fmla="*/ 179 h 428"/>
                <a:gd name="T26" fmla="*/ 221 w 369"/>
                <a:gd name="T27" fmla="*/ 163 h 428"/>
                <a:gd name="T28" fmla="*/ 200 w 369"/>
                <a:gd name="T29" fmla="*/ 193 h 428"/>
                <a:gd name="T30" fmla="*/ 224 w 369"/>
                <a:gd name="T31" fmla="*/ 204 h 428"/>
                <a:gd name="T32" fmla="*/ 258 w 369"/>
                <a:gd name="T33" fmla="*/ 227 h 428"/>
                <a:gd name="T34" fmla="*/ 286 w 369"/>
                <a:gd name="T35" fmla="*/ 223 h 428"/>
                <a:gd name="T36" fmla="*/ 330 w 369"/>
                <a:gd name="T37" fmla="*/ 242 h 428"/>
                <a:gd name="T38" fmla="*/ 369 w 369"/>
                <a:gd name="T39" fmla="*/ 266 h 428"/>
                <a:gd name="T40" fmla="*/ 352 w 369"/>
                <a:gd name="T41" fmla="*/ 319 h 428"/>
                <a:gd name="T42" fmla="*/ 330 w 369"/>
                <a:gd name="T43" fmla="*/ 343 h 428"/>
                <a:gd name="T44" fmla="*/ 310 w 369"/>
                <a:gd name="T45" fmla="*/ 366 h 428"/>
                <a:gd name="T46" fmla="*/ 291 w 369"/>
                <a:gd name="T47" fmla="*/ 387 h 428"/>
                <a:gd name="T48" fmla="*/ 282 w 369"/>
                <a:gd name="T49" fmla="*/ 404 h 428"/>
                <a:gd name="T50" fmla="*/ 267 w 369"/>
                <a:gd name="T51" fmla="*/ 421 h 428"/>
                <a:gd name="T52" fmla="*/ 262 w 369"/>
                <a:gd name="T53" fmla="*/ 398 h 428"/>
                <a:gd name="T54" fmla="*/ 274 w 369"/>
                <a:gd name="T55" fmla="*/ 350 h 428"/>
                <a:gd name="T56" fmla="*/ 273 w 369"/>
                <a:gd name="T57" fmla="*/ 304 h 428"/>
                <a:gd name="T58" fmla="*/ 248 w 369"/>
                <a:gd name="T59" fmla="*/ 273 h 428"/>
                <a:gd name="T60" fmla="*/ 253 w 369"/>
                <a:gd name="T61" fmla="*/ 247 h 428"/>
                <a:gd name="T62" fmla="*/ 232 w 369"/>
                <a:gd name="T63" fmla="*/ 220 h 428"/>
                <a:gd name="T64" fmla="*/ 209 w 369"/>
                <a:gd name="T65" fmla="*/ 206 h 428"/>
                <a:gd name="T66" fmla="*/ 173 w 369"/>
                <a:gd name="T67" fmla="*/ 186 h 428"/>
                <a:gd name="T68" fmla="*/ 153 w 369"/>
                <a:gd name="T69" fmla="*/ 165 h 428"/>
                <a:gd name="T70" fmla="*/ 153 w 369"/>
                <a:gd name="T71" fmla="*/ 173 h 428"/>
                <a:gd name="T72" fmla="*/ 132 w 369"/>
                <a:gd name="T73" fmla="*/ 147 h 428"/>
                <a:gd name="T74" fmla="*/ 119 w 369"/>
                <a:gd name="T75" fmla="*/ 100 h 428"/>
                <a:gd name="T76" fmla="*/ 111 w 369"/>
                <a:gd name="T77" fmla="*/ 88 h 428"/>
                <a:gd name="T78" fmla="*/ 91 w 369"/>
                <a:gd name="T79" fmla="*/ 65 h 428"/>
                <a:gd name="T80" fmla="*/ 57 w 369"/>
                <a:gd name="T81" fmla="*/ 54 h 428"/>
                <a:gd name="T82" fmla="*/ 39 w 369"/>
                <a:gd name="T83" fmla="*/ 63 h 428"/>
                <a:gd name="T84" fmla="*/ 22 w 369"/>
                <a:gd name="T85" fmla="*/ 74 h 428"/>
                <a:gd name="T86" fmla="*/ 9 w 369"/>
                <a:gd name="T87" fmla="*/ 58 h 428"/>
                <a:gd name="T88" fmla="*/ 4 w 369"/>
                <a:gd name="T89" fmla="*/ 37 h 428"/>
                <a:gd name="T90" fmla="*/ 11 w 369"/>
                <a:gd name="T91" fmla="*/ 24 h 428"/>
                <a:gd name="T92" fmla="*/ 36 w 369"/>
                <a:gd name="T93" fmla="*/ 8 h 428"/>
                <a:gd name="T94" fmla="*/ 95 w 369"/>
                <a:gd name="T95" fmla="*/ 15 h 428"/>
                <a:gd name="T96" fmla="*/ 124 w 369"/>
                <a:gd name="T97" fmla="*/ 16 h 428"/>
                <a:gd name="T98" fmla="*/ 168 w 369"/>
                <a:gd name="T99" fmla="*/ 28 h 428"/>
                <a:gd name="T100" fmla="*/ 200 w 369"/>
                <a:gd name="T101" fmla="*/ 20 h 428"/>
                <a:gd name="T102" fmla="*/ 209 w 369"/>
                <a:gd name="T103" fmla="*/ 5 h 428"/>
                <a:gd name="T104" fmla="*/ 226 w 369"/>
                <a:gd name="T105" fmla="*/ 20 h 428"/>
                <a:gd name="T106" fmla="*/ 121 w 369"/>
                <a:gd name="T107" fmla="*/ 33 h 428"/>
                <a:gd name="T108" fmla="*/ 156 w 369"/>
                <a:gd name="T109" fmla="*/ 51 h 428"/>
                <a:gd name="T110" fmla="*/ 150 w 369"/>
                <a:gd name="T111" fmla="*/ 50 h 428"/>
                <a:gd name="T112" fmla="*/ 199 w 369"/>
                <a:gd name="T113" fmla="*/ 94 h 428"/>
                <a:gd name="T114" fmla="*/ 215 w 369"/>
                <a:gd name="T115" fmla="*/ 111 h 428"/>
                <a:gd name="T116" fmla="*/ 229 w 369"/>
                <a:gd name="T117" fmla="*/ 102 h 428"/>
                <a:gd name="T118" fmla="*/ 226 w 369"/>
                <a:gd name="T119" fmla="*/ 127 h 428"/>
                <a:gd name="T120" fmla="*/ 250 w 369"/>
                <a:gd name="T121" fmla="*/ 119 h 428"/>
                <a:gd name="T122" fmla="*/ 244 w 369"/>
                <a:gd name="T123" fmla="*/ 12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" h="428">
                  <a:moveTo>
                    <a:pt x="225" y="24"/>
                  </a:moveTo>
                  <a:cubicBezTo>
                    <a:pt x="225" y="25"/>
                    <a:pt x="227" y="23"/>
                    <a:pt x="226" y="26"/>
                  </a:cubicBezTo>
                  <a:cubicBezTo>
                    <a:pt x="227" y="26"/>
                    <a:pt x="228" y="26"/>
                    <a:pt x="228" y="26"/>
                  </a:cubicBezTo>
                  <a:cubicBezTo>
                    <a:pt x="229" y="25"/>
                    <a:pt x="230" y="24"/>
                    <a:pt x="230" y="22"/>
                  </a:cubicBezTo>
                  <a:cubicBezTo>
                    <a:pt x="230" y="22"/>
                    <a:pt x="231" y="21"/>
                    <a:pt x="231" y="20"/>
                  </a:cubicBezTo>
                  <a:cubicBezTo>
                    <a:pt x="233" y="21"/>
                    <a:pt x="232" y="18"/>
                    <a:pt x="234" y="19"/>
                  </a:cubicBezTo>
                  <a:cubicBezTo>
                    <a:pt x="234" y="17"/>
                    <a:pt x="234" y="16"/>
                    <a:pt x="234" y="14"/>
                  </a:cubicBezTo>
                  <a:cubicBezTo>
                    <a:pt x="236" y="14"/>
                    <a:pt x="237" y="13"/>
                    <a:pt x="239" y="14"/>
                  </a:cubicBezTo>
                  <a:cubicBezTo>
                    <a:pt x="240" y="14"/>
                    <a:pt x="240" y="16"/>
                    <a:pt x="240" y="16"/>
                  </a:cubicBezTo>
                  <a:cubicBezTo>
                    <a:pt x="240" y="16"/>
                    <a:pt x="241" y="16"/>
                    <a:pt x="241" y="16"/>
                  </a:cubicBezTo>
                  <a:cubicBezTo>
                    <a:pt x="242" y="16"/>
                    <a:pt x="243" y="17"/>
                    <a:pt x="244" y="17"/>
                  </a:cubicBezTo>
                  <a:cubicBezTo>
                    <a:pt x="244" y="20"/>
                    <a:pt x="243" y="20"/>
                    <a:pt x="241" y="21"/>
                  </a:cubicBezTo>
                  <a:cubicBezTo>
                    <a:pt x="243" y="22"/>
                    <a:pt x="242" y="25"/>
                    <a:pt x="244" y="25"/>
                  </a:cubicBezTo>
                  <a:cubicBezTo>
                    <a:pt x="244" y="27"/>
                    <a:pt x="242" y="27"/>
                    <a:pt x="241" y="29"/>
                  </a:cubicBezTo>
                  <a:cubicBezTo>
                    <a:pt x="240" y="28"/>
                    <a:pt x="240" y="30"/>
                    <a:pt x="239" y="29"/>
                  </a:cubicBezTo>
                  <a:cubicBezTo>
                    <a:pt x="238" y="29"/>
                    <a:pt x="238" y="31"/>
                    <a:pt x="237" y="32"/>
                  </a:cubicBezTo>
                  <a:cubicBezTo>
                    <a:pt x="236" y="31"/>
                    <a:pt x="238" y="30"/>
                    <a:pt x="234" y="31"/>
                  </a:cubicBezTo>
                  <a:cubicBezTo>
                    <a:pt x="235" y="30"/>
                    <a:pt x="235" y="30"/>
                    <a:pt x="236" y="30"/>
                  </a:cubicBezTo>
                  <a:cubicBezTo>
                    <a:pt x="234" y="28"/>
                    <a:pt x="232" y="31"/>
                    <a:pt x="230" y="30"/>
                  </a:cubicBezTo>
                  <a:cubicBezTo>
                    <a:pt x="230" y="32"/>
                    <a:pt x="230" y="32"/>
                    <a:pt x="230" y="34"/>
                  </a:cubicBezTo>
                  <a:cubicBezTo>
                    <a:pt x="229" y="34"/>
                    <a:pt x="229" y="33"/>
                    <a:pt x="229" y="33"/>
                  </a:cubicBezTo>
                  <a:cubicBezTo>
                    <a:pt x="227" y="33"/>
                    <a:pt x="228" y="35"/>
                    <a:pt x="225" y="35"/>
                  </a:cubicBezTo>
                  <a:cubicBezTo>
                    <a:pt x="226" y="36"/>
                    <a:pt x="227" y="35"/>
                    <a:pt x="227" y="36"/>
                  </a:cubicBezTo>
                  <a:cubicBezTo>
                    <a:pt x="227" y="37"/>
                    <a:pt x="226" y="38"/>
                    <a:pt x="226" y="39"/>
                  </a:cubicBezTo>
                  <a:cubicBezTo>
                    <a:pt x="225" y="37"/>
                    <a:pt x="223" y="42"/>
                    <a:pt x="222" y="41"/>
                  </a:cubicBezTo>
                  <a:cubicBezTo>
                    <a:pt x="222" y="41"/>
                    <a:pt x="221" y="40"/>
                    <a:pt x="221" y="42"/>
                  </a:cubicBezTo>
                  <a:cubicBezTo>
                    <a:pt x="220" y="42"/>
                    <a:pt x="219" y="42"/>
                    <a:pt x="218" y="42"/>
                  </a:cubicBezTo>
                  <a:cubicBezTo>
                    <a:pt x="217" y="43"/>
                    <a:pt x="217" y="44"/>
                    <a:pt x="217" y="45"/>
                  </a:cubicBezTo>
                  <a:cubicBezTo>
                    <a:pt x="216" y="44"/>
                    <a:pt x="216" y="45"/>
                    <a:pt x="216" y="46"/>
                  </a:cubicBezTo>
                  <a:cubicBezTo>
                    <a:pt x="214" y="45"/>
                    <a:pt x="214" y="46"/>
                    <a:pt x="212" y="46"/>
                  </a:cubicBezTo>
                  <a:cubicBezTo>
                    <a:pt x="213" y="47"/>
                    <a:pt x="213" y="48"/>
                    <a:pt x="213" y="49"/>
                  </a:cubicBezTo>
                  <a:cubicBezTo>
                    <a:pt x="211" y="47"/>
                    <a:pt x="212" y="49"/>
                    <a:pt x="211" y="51"/>
                  </a:cubicBezTo>
                  <a:cubicBezTo>
                    <a:pt x="210" y="52"/>
                    <a:pt x="208" y="54"/>
                    <a:pt x="208" y="57"/>
                  </a:cubicBezTo>
                  <a:cubicBezTo>
                    <a:pt x="206" y="58"/>
                    <a:pt x="206" y="60"/>
                    <a:pt x="205" y="61"/>
                  </a:cubicBezTo>
                  <a:cubicBezTo>
                    <a:pt x="205" y="62"/>
                    <a:pt x="205" y="61"/>
                    <a:pt x="205" y="61"/>
                  </a:cubicBezTo>
                  <a:cubicBezTo>
                    <a:pt x="206" y="61"/>
                    <a:pt x="206" y="62"/>
                    <a:pt x="206" y="62"/>
                  </a:cubicBezTo>
                  <a:cubicBezTo>
                    <a:pt x="206" y="62"/>
                    <a:pt x="207" y="63"/>
                    <a:pt x="207" y="63"/>
                  </a:cubicBezTo>
                  <a:cubicBezTo>
                    <a:pt x="208" y="64"/>
                    <a:pt x="209" y="62"/>
                    <a:pt x="210" y="63"/>
                  </a:cubicBezTo>
                  <a:cubicBezTo>
                    <a:pt x="211" y="64"/>
                    <a:pt x="211" y="64"/>
                    <a:pt x="212" y="64"/>
                  </a:cubicBezTo>
                  <a:cubicBezTo>
                    <a:pt x="212" y="65"/>
                    <a:pt x="212" y="66"/>
                    <a:pt x="212" y="67"/>
                  </a:cubicBezTo>
                  <a:cubicBezTo>
                    <a:pt x="212" y="68"/>
                    <a:pt x="213" y="67"/>
                    <a:pt x="213" y="68"/>
                  </a:cubicBezTo>
                  <a:cubicBezTo>
                    <a:pt x="213" y="69"/>
                    <a:pt x="215" y="69"/>
                    <a:pt x="214" y="70"/>
                  </a:cubicBezTo>
                  <a:cubicBezTo>
                    <a:pt x="218" y="70"/>
                    <a:pt x="221" y="71"/>
                    <a:pt x="223" y="70"/>
                  </a:cubicBezTo>
                  <a:cubicBezTo>
                    <a:pt x="223" y="73"/>
                    <a:pt x="226" y="72"/>
                    <a:pt x="228" y="74"/>
                  </a:cubicBezTo>
                  <a:cubicBezTo>
                    <a:pt x="228" y="74"/>
                    <a:pt x="228" y="74"/>
                    <a:pt x="228" y="74"/>
                  </a:cubicBezTo>
                  <a:cubicBezTo>
                    <a:pt x="228" y="76"/>
                    <a:pt x="229" y="74"/>
                    <a:pt x="229" y="74"/>
                  </a:cubicBezTo>
                  <a:cubicBezTo>
                    <a:pt x="230" y="75"/>
                    <a:pt x="230" y="76"/>
                    <a:pt x="230" y="76"/>
                  </a:cubicBezTo>
                  <a:cubicBezTo>
                    <a:pt x="231" y="76"/>
                    <a:pt x="233" y="75"/>
                    <a:pt x="232" y="77"/>
                  </a:cubicBezTo>
                  <a:cubicBezTo>
                    <a:pt x="236" y="77"/>
                    <a:pt x="238" y="78"/>
                    <a:pt x="241" y="79"/>
                  </a:cubicBezTo>
                  <a:cubicBezTo>
                    <a:pt x="242" y="81"/>
                    <a:pt x="241" y="83"/>
                    <a:pt x="242" y="84"/>
                  </a:cubicBezTo>
                  <a:cubicBezTo>
                    <a:pt x="242" y="84"/>
                    <a:pt x="243" y="85"/>
                    <a:pt x="243" y="85"/>
                  </a:cubicBezTo>
                  <a:cubicBezTo>
                    <a:pt x="243" y="86"/>
                    <a:pt x="242" y="86"/>
                    <a:pt x="242" y="86"/>
                  </a:cubicBezTo>
                  <a:cubicBezTo>
                    <a:pt x="242" y="87"/>
                    <a:pt x="243" y="86"/>
                    <a:pt x="244" y="87"/>
                  </a:cubicBezTo>
                  <a:cubicBezTo>
                    <a:pt x="244" y="87"/>
                    <a:pt x="242" y="89"/>
                    <a:pt x="244" y="88"/>
                  </a:cubicBezTo>
                  <a:cubicBezTo>
                    <a:pt x="244" y="89"/>
                    <a:pt x="243" y="89"/>
                    <a:pt x="244" y="90"/>
                  </a:cubicBezTo>
                  <a:cubicBezTo>
                    <a:pt x="244" y="91"/>
                    <a:pt x="244" y="91"/>
                    <a:pt x="244" y="90"/>
                  </a:cubicBezTo>
                  <a:cubicBezTo>
                    <a:pt x="245" y="90"/>
                    <a:pt x="245" y="91"/>
                    <a:pt x="245" y="92"/>
                  </a:cubicBezTo>
                  <a:cubicBezTo>
                    <a:pt x="245" y="92"/>
                    <a:pt x="246" y="92"/>
                    <a:pt x="246" y="92"/>
                  </a:cubicBezTo>
                  <a:cubicBezTo>
                    <a:pt x="247" y="93"/>
                    <a:pt x="250" y="93"/>
                    <a:pt x="252" y="92"/>
                  </a:cubicBezTo>
                  <a:cubicBezTo>
                    <a:pt x="253" y="89"/>
                    <a:pt x="253" y="88"/>
                    <a:pt x="252" y="85"/>
                  </a:cubicBezTo>
                  <a:cubicBezTo>
                    <a:pt x="252" y="84"/>
                    <a:pt x="251" y="85"/>
                    <a:pt x="250" y="84"/>
                  </a:cubicBezTo>
                  <a:cubicBezTo>
                    <a:pt x="250" y="83"/>
                    <a:pt x="252" y="81"/>
                    <a:pt x="249" y="81"/>
                  </a:cubicBezTo>
                  <a:cubicBezTo>
                    <a:pt x="250" y="81"/>
                    <a:pt x="251" y="81"/>
                    <a:pt x="250" y="79"/>
                  </a:cubicBezTo>
                  <a:cubicBezTo>
                    <a:pt x="253" y="80"/>
                    <a:pt x="253" y="78"/>
                    <a:pt x="255" y="78"/>
                  </a:cubicBezTo>
                  <a:cubicBezTo>
                    <a:pt x="256" y="78"/>
                    <a:pt x="256" y="76"/>
                    <a:pt x="256" y="76"/>
                  </a:cubicBezTo>
                  <a:cubicBezTo>
                    <a:pt x="256" y="76"/>
                    <a:pt x="258" y="77"/>
                    <a:pt x="258" y="76"/>
                  </a:cubicBezTo>
                  <a:cubicBezTo>
                    <a:pt x="256" y="73"/>
                    <a:pt x="259" y="70"/>
                    <a:pt x="257" y="68"/>
                  </a:cubicBezTo>
                  <a:cubicBezTo>
                    <a:pt x="257" y="67"/>
                    <a:pt x="257" y="68"/>
                    <a:pt x="257" y="68"/>
                  </a:cubicBezTo>
                  <a:cubicBezTo>
                    <a:pt x="256" y="67"/>
                    <a:pt x="257" y="66"/>
                    <a:pt x="255" y="66"/>
                  </a:cubicBezTo>
                  <a:cubicBezTo>
                    <a:pt x="255" y="65"/>
                    <a:pt x="254" y="65"/>
                    <a:pt x="254" y="63"/>
                  </a:cubicBezTo>
                  <a:cubicBezTo>
                    <a:pt x="254" y="62"/>
                    <a:pt x="255" y="61"/>
                    <a:pt x="256" y="61"/>
                  </a:cubicBezTo>
                  <a:cubicBezTo>
                    <a:pt x="255" y="61"/>
                    <a:pt x="257" y="57"/>
                    <a:pt x="254" y="56"/>
                  </a:cubicBezTo>
                  <a:cubicBezTo>
                    <a:pt x="254" y="56"/>
                    <a:pt x="255" y="55"/>
                    <a:pt x="255" y="54"/>
                  </a:cubicBezTo>
                  <a:cubicBezTo>
                    <a:pt x="255" y="54"/>
                    <a:pt x="254" y="54"/>
                    <a:pt x="254" y="54"/>
                  </a:cubicBezTo>
                  <a:cubicBezTo>
                    <a:pt x="254" y="53"/>
                    <a:pt x="255" y="54"/>
                    <a:pt x="255" y="53"/>
                  </a:cubicBezTo>
                  <a:cubicBezTo>
                    <a:pt x="255" y="52"/>
                    <a:pt x="254" y="52"/>
                    <a:pt x="254" y="52"/>
                  </a:cubicBezTo>
                  <a:cubicBezTo>
                    <a:pt x="254" y="51"/>
                    <a:pt x="255" y="49"/>
                    <a:pt x="254" y="49"/>
                  </a:cubicBezTo>
                  <a:cubicBezTo>
                    <a:pt x="254" y="48"/>
                    <a:pt x="260" y="47"/>
                    <a:pt x="259" y="49"/>
                  </a:cubicBezTo>
                  <a:cubicBezTo>
                    <a:pt x="262" y="49"/>
                    <a:pt x="266" y="50"/>
                    <a:pt x="266" y="48"/>
                  </a:cubicBezTo>
                  <a:cubicBezTo>
                    <a:pt x="268" y="50"/>
                    <a:pt x="272" y="50"/>
                    <a:pt x="271" y="54"/>
                  </a:cubicBezTo>
                  <a:cubicBezTo>
                    <a:pt x="273" y="54"/>
                    <a:pt x="275" y="54"/>
                    <a:pt x="277" y="54"/>
                  </a:cubicBezTo>
                  <a:cubicBezTo>
                    <a:pt x="277" y="55"/>
                    <a:pt x="277" y="55"/>
                    <a:pt x="278" y="55"/>
                  </a:cubicBezTo>
                  <a:cubicBezTo>
                    <a:pt x="278" y="56"/>
                    <a:pt x="278" y="58"/>
                    <a:pt x="278" y="59"/>
                  </a:cubicBezTo>
                  <a:cubicBezTo>
                    <a:pt x="278" y="61"/>
                    <a:pt x="280" y="62"/>
                    <a:pt x="279" y="63"/>
                  </a:cubicBezTo>
                  <a:cubicBezTo>
                    <a:pt x="279" y="63"/>
                    <a:pt x="280" y="63"/>
                    <a:pt x="281" y="63"/>
                  </a:cubicBezTo>
                  <a:cubicBezTo>
                    <a:pt x="281" y="66"/>
                    <a:pt x="284" y="64"/>
                    <a:pt x="282" y="66"/>
                  </a:cubicBezTo>
                  <a:cubicBezTo>
                    <a:pt x="285" y="67"/>
                    <a:pt x="285" y="65"/>
                    <a:pt x="288" y="65"/>
                  </a:cubicBezTo>
                  <a:cubicBezTo>
                    <a:pt x="288" y="65"/>
                    <a:pt x="288" y="64"/>
                    <a:pt x="287" y="64"/>
                  </a:cubicBezTo>
                  <a:cubicBezTo>
                    <a:pt x="288" y="63"/>
                    <a:pt x="288" y="63"/>
                    <a:pt x="289" y="63"/>
                  </a:cubicBezTo>
                  <a:cubicBezTo>
                    <a:pt x="289" y="61"/>
                    <a:pt x="291" y="61"/>
                    <a:pt x="291" y="61"/>
                  </a:cubicBezTo>
                  <a:cubicBezTo>
                    <a:pt x="292" y="60"/>
                    <a:pt x="291" y="60"/>
                    <a:pt x="291" y="60"/>
                  </a:cubicBezTo>
                  <a:cubicBezTo>
                    <a:pt x="291" y="59"/>
                    <a:pt x="292" y="59"/>
                    <a:pt x="294" y="58"/>
                  </a:cubicBezTo>
                  <a:cubicBezTo>
                    <a:pt x="292" y="60"/>
                    <a:pt x="293" y="60"/>
                    <a:pt x="295" y="62"/>
                  </a:cubicBezTo>
                  <a:cubicBezTo>
                    <a:pt x="296" y="63"/>
                    <a:pt x="296" y="65"/>
                    <a:pt x="299" y="65"/>
                  </a:cubicBezTo>
                  <a:cubicBezTo>
                    <a:pt x="299" y="65"/>
                    <a:pt x="298" y="65"/>
                    <a:pt x="298" y="66"/>
                  </a:cubicBezTo>
                  <a:cubicBezTo>
                    <a:pt x="298" y="67"/>
                    <a:pt x="299" y="67"/>
                    <a:pt x="299" y="68"/>
                  </a:cubicBezTo>
                  <a:cubicBezTo>
                    <a:pt x="300" y="69"/>
                    <a:pt x="300" y="67"/>
                    <a:pt x="300" y="67"/>
                  </a:cubicBezTo>
                  <a:cubicBezTo>
                    <a:pt x="302" y="66"/>
                    <a:pt x="299" y="70"/>
                    <a:pt x="302" y="69"/>
                  </a:cubicBezTo>
                  <a:cubicBezTo>
                    <a:pt x="301" y="71"/>
                    <a:pt x="302" y="72"/>
                    <a:pt x="301" y="73"/>
                  </a:cubicBezTo>
                  <a:cubicBezTo>
                    <a:pt x="301" y="74"/>
                    <a:pt x="303" y="74"/>
                    <a:pt x="303" y="74"/>
                  </a:cubicBezTo>
                  <a:cubicBezTo>
                    <a:pt x="304" y="75"/>
                    <a:pt x="302" y="75"/>
                    <a:pt x="303" y="76"/>
                  </a:cubicBezTo>
                  <a:cubicBezTo>
                    <a:pt x="303" y="76"/>
                    <a:pt x="304" y="76"/>
                    <a:pt x="305" y="77"/>
                  </a:cubicBezTo>
                  <a:cubicBezTo>
                    <a:pt x="305" y="77"/>
                    <a:pt x="306" y="78"/>
                    <a:pt x="306" y="78"/>
                  </a:cubicBezTo>
                  <a:cubicBezTo>
                    <a:pt x="307" y="79"/>
                    <a:pt x="309" y="79"/>
                    <a:pt x="310" y="80"/>
                  </a:cubicBezTo>
                  <a:cubicBezTo>
                    <a:pt x="311" y="80"/>
                    <a:pt x="311" y="77"/>
                    <a:pt x="312" y="79"/>
                  </a:cubicBezTo>
                  <a:cubicBezTo>
                    <a:pt x="312" y="81"/>
                    <a:pt x="310" y="81"/>
                    <a:pt x="308" y="81"/>
                  </a:cubicBezTo>
                  <a:cubicBezTo>
                    <a:pt x="309" y="83"/>
                    <a:pt x="311" y="83"/>
                    <a:pt x="314" y="83"/>
                  </a:cubicBezTo>
                  <a:cubicBezTo>
                    <a:pt x="313" y="85"/>
                    <a:pt x="314" y="85"/>
                    <a:pt x="315" y="85"/>
                  </a:cubicBezTo>
                  <a:cubicBezTo>
                    <a:pt x="315" y="86"/>
                    <a:pt x="315" y="87"/>
                    <a:pt x="317" y="87"/>
                  </a:cubicBezTo>
                  <a:cubicBezTo>
                    <a:pt x="316" y="88"/>
                    <a:pt x="316" y="89"/>
                    <a:pt x="316" y="90"/>
                  </a:cubicBezTo>
                  <a:cubicBezTo>
                    <a:pt x="314" y="91"/>
                    <a:pt x="313" y="91"/>
                    <a:pt x="312" y="92"/>
                  </a:cubicBezTo>
                  <a:cubicBezTo>
                    <a:pt x="311" y="92"/>
                    <a:pt x="312" y="92"/>
                    <a:pt x="311" y="93"/>
                  </a:cubicBezTo>
                  <a:cubicBezTo>
                    <a:pt x="310" y="93"/>
                    <a:pt x="310" y="93"/>
                    <a:pt x="310" y="93"/>
                  </a:cubicBezTo>
                  <a:cubicBezTo>
                    <a:pt x="309" y="95"/>
                    <a:pt x="308" y="93"/>
                    <a:pt x="308" y="93"/>
                  </a:cubicBezTo>
                  <a:cubicBezTo>
                    <a:pt x="308" y="93"/>
                    <a:pt x="307" y="94"/>
                    <a:pt x="307" y="95"/>
                  </a:cubicBezTo>
                  <a:cubicBezTo>
                    <a:pt x="307" y="95"/>
                    <a:pt x="306" y="96"/>
                    <a:pt x="306" y="97"/>
                  </a:cubicBezTo>
                  <a:cubicBezTo>
                    <a:pt x="306" y="97"/>
                    <a:pt x="303" y="97"/>
                    <a:pt x="305" y="97"/>
                  </a:cubicBezTo>
                  <a:cubicBezTo>
                    <a:pt x="304" y="99"/>
                    <a:pt x="302" y="98"/>
                    <a:pt x="301" y="98"/>
                  </a:cubicBezTo>
                  <a:cubicBezTo>
                    <a:pt x="299" y="98"/>
                    <a:pt x="298" y="98"/>
                    <a:pt x="296" y="98"/>
                  </a:cubicBezTo>
                  <a:cubicBezTo>
                    <a:pt x="295" y="98"/>
                    <a:pt x="295" y="98"/>
                    <a:pt x="294" y="97"/>
                  </a:cubicBezTo>
                  <a:cubicBezTo>
                    <a:pt x="291" y="97"/>
                    <a:pt x="288" y="98"/>
                    <a:pt x="285" y="98"/>
                  </a:cubicBezTo>
                  <a:cubicBezTo>
                    <a:pt x="283" y="99"/>
                    <a:pt x="282" y="102"/>
                    <a:pt x="279" y="102"/>
                  </a:cubicBezTo>
                  <a:cubicBezTo>
                    <a:pt x="281" y="104"/>
                    <a:pt x="278" y="104"/>
                    <a:pt x="277" y="105"/>
                  </a:cubicBezTo>
                  <a:cubicBezTo>
                    <a:pt x="277" y="106"/>
                    <a:pt x="278" y="106"/>
                    <a:pt x="278" y="107"/>
                  </a:cubicBezTo>
                  <a:cubicBezTo>
                    <a:pt x="279" y="107"/>
                    <a:pt x="279" y="105"/>
                    <a:pt x="280" y="104"/>
                  </a:cubicBezTo>
                  <a:cubicBezTo>
                    <a:pt x="280" y="104"/>
                    <a:pt x="282" y="104"/>
                    <a:pt x="282" y="103"/>
                  </a:cubicBezTo>
                  <a:cubicBezTo>
                    <a:pt x="283" y="101"/>
                    <a:pt x="284" y="105"/>
                    <a:pt x="284" y="102"/>
                  </a:cubicBezTo>
                  <a:cubicBezTo>
                    <a:pt x="285" y="101"/>
                    <a:pt x="285" y="102"/>
                    <a:pt x="285" y="102"/>
                  </a:cubicBezTo>
                  <a:cubicBezTo>
                    <a:pt x="286" y="102"/>
                    <a:pt x="286" y="101"/>
                    <a:pt x="286" y="101"/>
                  </a:cubicBezTo>
                  <a:cubicBezTo>
                    <a:pt x="287" y="101"/>
                    <a:pt x="289" y="101"/>
                    <a:pt x="291" y="101"/>
                  </a:cubicBezTo>
                  <a:cubicBezTo>
                    <a:pt x="291" y="102"/>
                    <a:pt x="291" y="101"/>
                    <a:pt x="291" y="101"/>
                  </a:cubicBezTo>
                  <a:cubicBezTo>
                    <a:pt x="293" y="101"/>
                    <a:pt x="293" y="105"/>
                    <a:pt x="291" y="104"/>
                  </a:cubicBezTo>
                  <a:cubicBezTo>
                    <a:pt x="292" y="105"/>
                    <a:pt x="290" y="106"/>
                    <a:pt x="290" y="109"/>
                  </a:cubicBezTo>
                  <a:cubicBezTo>
                    <a:pt x="290" y="109"/>
                    <a:pt x="291" y="110"/>
                    <a:pt x="291" y="111"/>
                  </a:cubicBezTo>
                  <a:cubicBezTo>
                    <a:pt x="291" y="110"/>
                    <a:pt x="292" y="110"/>
                    <a:pt x="292" y="111"/>
                  </a:cubicBezTo>
                  <a:cubicBezTo>
                    <a:pt x="292" y="111"/>
                    <a:pt x="293" y="111"/>
                    <a:pt x="294" y="111"/>
                  </a:cubicBezTo>
                  <a:cubicBezTo>
                    <a:pt x="294" y="112"/>
                    <a:pt x="295" y="113"/>
                    <a:pt x="295" y="113"/>
                  </a:cubicBezTo>
                  <a:cubicBezTo>
                    <a:pt x="295" y="113"/>
                    <a:pt x="296" y="113"/>
                    <a:pt x="296" y="11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8" y="114"/>
                    <a:pt x="299" y="112"/>
                    <a:pt x="300" y="113"/>
                  </a:cubicBezTo>
                  <a:cubicBezTo>
                    <a:pt x="301" y="114"/>
                    <a:pt x="300" y="112"/>
                    <a:pt x="301" y="112"/>
                  </a:cubicBezTo>
                  <a:cubicBezTo>
                    <a:pt x="301" y="112"/>
                    <a:pt x="302" y="112"/>
                    <a:pt x="302" y="112"/>
                  </a:cubicBezTo>
                  <a:cubicBezTo>
                    <a:pt x="302" y="111"/>
                    <a:pt x="302" y="110"/>
                    <a:pt x="302" y="110"/>
                  </a:cubicBezTo>
                  <a:cubicBezTo>
                    <a:pt x="303" y="110"/>
                    <a:pt x="303" y="110"/>
                    <a:pt x="303" y="111"/>
                  </a:cubicBezTo>
                  <a:cubicBezTo>
                    <a:pt x="304" y="112"/>
                    <a:pt x="306" y="112"/>
                    <a:pt x="305" y="114"/>
                  </a:cubicBezTo>
                  <a:cubicBezTo>
                    <a:pt x="304" y="114"/>
                    <a:pt x="303" y="113"/>
                    <a:pt x="303" y="113"/>
                  </a:cubicBezTo>
                  <a:cubicBezTo>
                    <a:pt x="302" y="114"/>
                    <a:pt x="301" y="115"/>
                    <a:pt x="301" y="115"/>
                  </a:cubicBezTo>
                  <a:cubicBezTo>
                    <a:pt x="300" y="116"/>
                    <a:pt x="299" y="115"/>
                    <a:pt x="298" y="115"/>
                  </a:cubicBezTo>
                  <a:cubicBezTo>
                    <a:pt x="297" y="116"/>
                    <a:pt x="298" y="117"/>
                    <a:pt x="295" y="117"/>
                  </a:cubicBezTo>
                  <a:cubicBezTo>
                    <a:pt x="294" y="117"/>
                    <a:pt x="294" y="119"/>
                    <a:pt x="294" y="119"/>
                  </a:cubicBezTo>
                  <a:cubicBezTo>
                    <a:pt x="293" y="119"/>
                    <a:pt x="293" y="118"/>
                    <a:pt x="293" y="118"/>
                  </a:cubicBezTo>
                  <a:cubicBezTo>
                    <a:pt x="292" y="119"/>
                    <a:pt x="292" y="121"/>
                    <a:pt x="289" y="120"/>
                  </a:cubicBezTo>
                  <a:cubicBezTo>
                    <a:pt x="291" y="119"/>
                    <a:pt x="289" y="119"/>
                    <a:pt x="289" y="118"/>
                  </a:cubicBezTo>
                  <a:cubicBezTo>
                    <a:pt x="291" y="117"/>
                    <a:pt x="291" y="115"/>
                    <a:pt x="293" y="117"/>
                  </a:cubicBezTo>
                  <a:cubicBezTo>
                    <a:pt x="293" y="115"/>
                    <a:pt x="292" y="115"/>
                    <a:pt x="291" y="114"/>
                  </a:cubicBezTo>
                  <a:cubicBezTo>
                    <a:pt x="289" y="113"/>
                    <a:pt x="288" y="116"/>
                    <a:pt x="287" y="116"/>
                  </a:cubicBezTo>
                  <a:cubicBezTo>
                    <a:pt x="287" y="116"/>
                    <a:pt x="285" y="117"/>
                    <a:pt x="285" y="117"/>
                  </a:cubicBezTo>
                  <a:cubicBezTo>
                    <a:pt x="284" y="117"/>
                    <a:pt x="284" y="117"/>
                    <a:pt x="284" y="118"/>
                  </a:cubicBezTo>
                  <a:cubicBezTo>
                    <a:pt x="280" y="118"/>
                    <a:pt x="280" y="120"/>
                    <a:pt x="277" y="119"/>
                  </a:cubicBezTo>
                  <a:cubicBezTo>
                    <a:pt x="278" y="120"/>
                    <a:pt x="279" y="120"/>
                    <a:pt x="276" y="120"/>
                  </a:cubicBezTo>
                  <a:cubicBezTo>
                    <a:pt x="274" y="122"/>
                    <a:pt x="273" y="125"/>
                    <a:pt x="276" y="126"/>
                  </a:cubicBezTo>
                  <a:cubicBezTo>
                    <a:pt x="275" y="127"/>
                    <a:pt x="274" y="127"/>
                    <a:pt x="274" y="129"/>
                  </a:cubicBezTo>
                  <a:cubicBezTo>
                    <a:pt x="273" y="129"/>
                    <a:pt x="273" y="128"/>
                    <a:pt x="272" y="129"/>
                  </a:cubicBezTo>
                  <a:cubicBezTo>
                    <a:pt x="271" y="129"/>
                    <a:pt x="271" y="130"/>
                    <a:pt x="271" y="130"/>
                  </a:cubicBezTo>
                  <a:cubicBezTo>
                    <a:pt x="269" y="131"/>
                    <a:pt x="267" y="130"/>
                    <a:pt x="266" y="131"/>
                  </a:cubicBezTo>
                  <a:cubicBezTo>
                    <a:pt x="266" y="132"/>
                    <a:pt x="265" y="132"/>
                    <a:pt x="265" y="133"/>
                  </a:cubicBezTo>
                  <a:cubicBezTo>
                    <a:pt x="264" y="134"/>
                    <a:pt x="264" y="135"/>
                    <a:pt x="263" y="136"/>
                  </a:cubicBezTo>
                  <a:cubicBezTo>
                    <a:pt x="262" y="137"/>
                    <a:pt x="261" y="137"/>
                    <a:pt x="262" y="140"/>
                  </a:cubicBezTo>
                  <a:cubicBezTo>
                    <a:pt x="260" y="140"/>
                    <a:pt x="260" y="138"/>
                    <a:pt x="259" y="138"/>
                  </a:cubicBezTo>
                  <a:cubicBezTo>
                    <a:pt x="258" y="138"/>
                    <a:pt x="258" y="139"/>
                    <a:pt x="257" y="139"/>
                  </a:cubicBezTo>
                  <a:cubicBezTo>
                    <a:pt x="260" y="142"/>
                    <a:pt x="260" y="144"/>
                    <a:pt x="260" y="148"/>
                  </a:cubicBezTo>
                  <a:cubicBezTo>
                    <a:pt x="259" y="148"/>
                    <a:pt x="259" y="149"/>
                    <a:pt x="259" y="150"/>
                  </a:cubicBezTo>
                  <a:cubicBezTo>
                    <a:pt x="259" y="150"/>
                    <a:pt x="258" y="149"/>
                    <a:pt x="257" y="150"/>
                  </a:cubicBezTo>
                  <a:cubicBezTo>
                    <a:pt x="257" y="150"/>
                    <a:pt x="257" y="150"/>
                    <a:pt x="256" y="151"/>
                  </a:cubicBezTo>
                  <a:cubicBezTo>
                    <a:pt x="255" y="151"/>
                    <a:pt x="254" y="153"/>
                    <a:pt x="254" y="153"/>
                  </a:cubicBezTo>
                  <a:cubicBezTo>
                    <a:pt x="253" y="154"/>
                    <a:pt x="252" y="153"/>
                    <a:pt x="251" y="154"/>
                  </a:cubicBezTo>
                  <a:cubicBezTo>
                    <a:pt x="250" y="154"/>
                    <a:pt x="249" y="156"/>
                    <a:pt x="248" y="157"/>
                  </a:cubicBezTo>
                  <a:cubicBezTo>
                    <a:pt x="247" y="157"/>
                    <a:pt x="247" y="159"/>
                    <a:pt x="245" y="159"/>
                  </a:cubicBezTo>
                  <a:cubicBezTo>
                    <a:pt x="246" y="162"/>
                    <a:pt x="243" y="167"/>
                    <a:pt x="246" y="167"/>
                  </a:cubicBezTo>
                  <a:cubicBezTo>
                    <a:pt x="245" y="169"/>
                    <a:pt x="248" y="170"/>
                    <a:pt x="247" y="173"/>
                  </a:cubicBezTo>
                  <a:cubicBezTo>
                    <a:pt x="247" y="174"/>
                    <a:pt x="248" y="174"/>
                    <a:pt x="248" y="174"/>
                  </a:cubicBezTo>
                  <a:cubicBezTo>
                    <a:pt x="247" y="176"/>
                    <a:pt x="249" y="176"/>
                    <a:pt x="248" y="179"/>
                  </a:cubicBezTo>
                  <a:cubicBezTo>
                    <a:pt x="247" y="179"/>
                    <a:pt x="246" y="179"/>
                    <a:pt x="246" y="180"/>
                  </a:cubicBezTo>
                  <a:cubicBezTo>
                    <a:pt x="245" y="180"/>
                    <a:pt x="245" y="179"/>
                    <a:pt x="245" y="178"/>
                  </a:cubicBezTo>
                  <a:cubicBezTo>
                    <a:pt x="244" y="177"/>
                    <a:pt x="243" y="178"/>
                    <a:pt x="243" y="177"/>
                  </a:cubicBezTo>
                  <a:cubicBezTo>
                    <a:pt x="242" y="177"/>
                    <a:pt x="243" y="175"/>
                    <a:pt x="241" y="176"/>
                  </a:cubicBezTo>
                  <a:cubicBezTo>
                    <a:pt x="242" y="174"/>
                    <a:pt x="243" y="173"/>
                    <a:pt x="240" y="172"/>
                  </a:cubicBezTo>
                  <a:cubicBezTo>
                    <a:pt x="241" y="169"/>
                    <a:pt x="240" y="169"/>
                    <a:pt x="239" y="166"/>
                  </a:cubicBezTo>
                  <a:cubicBezTo>
                    <a:pt x="239" y="166"/>
                    <a:pt x="239" y="167"/>
                    <a:pt x="238" y="167"/>
                  </a:cubicBezTo>
                  <a:cubicBezTo>
                    <a:pt x="238" y="166"/>
                    <a:pt x="238" y="166"/>
                    <a:pt x="238" y="166"/>
                  </a:cubicBezTo>
                  <a:cubicBezTo>
                    <a:pt x="237" y="166"/>
                    <a:pt x="233" y="166"/>
                    <a:pt x="232" y="166"/>
                  </a:cubicBezTo>
                  <a:cubicBezTo>
                    <a:pt x="232" y="165"/>
                    <a:pt x="232" y="164"/>
                    <a:pt x="231" y="164"/>
                  </a:cubicBezTo>
                  <a:cubicBezTo>
                    <a:pt x="230" y="164"/>
                    <a:pt x="229" y="165"/>
                    <a:pt x="228" y="165"/>
                  </a:cubicBezTo>
                  <a:cubicBezTo>
                    <a:pt x="228" y="165"/>
                    <a:pt x="231" y="162"/>
                    <a:pt x="228" y="163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26" y="164"/>
                    <a:pt x="223" y="164"/>
                    <a:pt x="221" y="163"/>
                  </a:cubicBezTo>
                  <a:cubicBezTo>
                    <a:pt x="220" y="163"/>
                    <a:pt x="221" y="166"/>
                    <a:pt x="221" y="167"/>
                  </a:cubicBezTo>
                  <a:cubicBezTo>
                    <a:pt x="217" y="166"/>
                    <a:pt x="212" y="166"/>
                    <a:pt x="208" y="166"/>
                  </a:cubicBezTo>
                  <a:cubicBezTo>
                    <a:pt x="208" y="166"/>
                    <a:pt x="207" y="166"/>
                    <a:pt x="207" y="166"/>
                  </a:cubicBezTo>
                  <a:cubicBezTo>
                    <a:pt x="206" y="166"/>
                    <a:pt x="206" y="168"/>
                    <a:pt x="205" y="168"/>
                  </a:cubicBezTo>
                  <a:cubicBezTo>
                    <a:pt x="205" y="168"/>
                    <a:pt x="205" y="168"/>
                    <a:pt x="205" y="169"/>
                  </a:cubicBezTo>
                  <a:cubicBezTo>
                    <a:pt x="204" y="169"/>
                    <a:pt x="203" y="169"/>
                    <a:pt x="202" y="169"/>
                  </a:cubicBezTo>
                  <a:cubicBezTo>
                    <a:pt x="201" y="169"/>
                    <a:pt x="201" y="171"/>
                    <a:pt x="200" y="170"/>
                  </a:cubicBezTo>
                  <a:cubicBezTo>
                    <a:pt x="200" y="172"/>
                    <a:pt x="199" y="175"/>
                    <a:pt x="200" y="175"/>
                  </a:cubicBezTo>
                  <a:cubicBezTo>
                    <a:pt x="200" y="176"/>
                    <a:pt x="199" y="177"/>
                    <a:pt x="198" y="178"/>
                  </a:cubicBezTo>
                  <a:cubicBezTo>
                    <a:pt x="199" y="180"/>
                    <a:pt x="198" y="182"/>
                    <a:pt x="198" y="184"/>
                  </a:cubicBezTo>
                  <a:cubicBezTo>
                    <a:pt x="198" y="185"/>
                    <a:pt x="199" y="185"/>
                    <a:pt x="199" y="186"/>
                  </a:cubicBezTo>
                  <a:cubicBezTo>
                    <a:pt x="199" y="187"/>
                    <a:pt x="200" y="189"/>
                    <a:pt x="198" y="191"/>
                  </a:cubicBezTo>
                  <a:cubicBezTo>
                    <a:pt x="198" y="192"/>
                    <a:pt x="200" y="191"/>
                    <a:pt x="200" y="191"/>
                  </a:cubicBezTo>
                  <a:cubicBezTo>
                    <a:pt x="201" y="191"/>
                    <a:pt x="200" y="192"/>
                    <a:pt x="200" y="193"/>
                  </a:cubicBezTo>
                  <a:cubicBezTo>
                    <a:pt x="200" y="192"/>
                    <a:pt x="200" y="193"/>
                    <a:pt x="200" y="193"/>
                  </a:cubicBezTo>
                  <a:cubicBezTo>
                    <a:pt x="201" y="194"/>
                    <a:pt x="201" y="193"/>
                    <a:pt x="202" y="194"/>
                  </a:cubicBezTo>
                  <a:cubicBezTo>
                    <a:pt x="202" y="194"/>
                    <a:pt x="202" y="195"/>
                    <a:pt x="202" y="195"/>
                  </a:cubicBezTo>
                  <a:cubicBezTo>
                    <a:pt x="202" y="195"/>
                    <a:pt x="202" y="195"/>
                    <a:pt x="203" y="195"/>
                  </a:cubicBezTo>
                  <a:cubicBezTo>
                    <a:pt x="203" y="196"/>
                    <a:pt x="202" y="197"/>
                    <a:pt x="203" y="197"/>
                  </a:cubicBezTo>
                  <a:cubicBezTo>
                    <a:pt x="203" y="197"/>
                    <a:pt x="204" y="198"/>
                    <a:pt x="205" y="200"/>
                  </a:cubicBezTo>
                  <a:cubicBezTo>
                    <a:pt x="210" y="200"/>
                    <a:pt x="213" y="199"/>
                    <a:pt x="216" y="200"/>
                  </a:cubicBezTo>
                  <a:cubicBezTo>
                    <a:pt x="217" y="199"/>
                    <a:pt x="217" y="199"/>
                    <a:pt x="217" y="198"/>
                  </a:cubicBezTo>
                  <a:cubicBezTo>
                    <a:pt x="218" y="197"/>
                    <a:pt x="219" y="196"/>
                    <a:pt x="219" y="195"/>
                  </a:cubicBezTo>
                  <a:cubicBezTo>
                    <a:pt x="219" y="194"/>
                    <a:pt x="220" y="194"/>
                    <a:pt x="219" y="193"/>
                  </a:cubicBezTo>
                  <a:cubicBezTo>
                    <a:pt x="221" y="191"/>
                    <a:pt x="226" y="189"/>
                    <a:pt x="230" y="191"/>
                  </a:cubicBezTo>
                  <a:cubicBezTo>
                    <a:pt x="228" y="193"/>
                    <a:pt x="228" y="196"/>
                    <a:pt x="226" y="197"/>
                  </a:cubicBezTo>
                  <a:cubicBezTo>
                    <a:pt x="226" y="199"/>
                    <a:pt x="227" y="199"/>
                    <a:pt x="227" y="201"/>
                  </a:cubicBezTo>
                  <a:cubicBezTo>
                    <a:pt x="225" y="201"/>
                    <a:pt x="225" y="203"/>
                    <a:pt x="224" y="204"/>
                  </a:cubicBezTo>
                  <a:cubicBezTo>
                    <a:pt x="224" y="205"/>
                    <a:pt x="224" y="205"/>
                    <a:pt x="223" y="205"/>
                  </a:cubicBezTo>
                  <a:cubicBezTo>
                    <a:pt x="223" y="207"/>
                    <a:pt x="227" y="205"/>
                    <a:pt x="225" y="207"/>
                  </a:cubicBezTo>
                  <a:cubicBezTo>
                    <a:pt x="227" y="207"/>
                    <a:pt x="227" y="206"/>
                    <a:pt x="230" y="207"/>
                  </a:cubicBezTo>
                  <a:cubicBezTo>
                    <a:pt x="229" y="208"/>
                    <a:pt x="231" y="208"/>
                    <a:pt x="231" y="209"/>
                  </a:cubicBezTo>
                  <a:cubicBezTo>
                    <a:pt x="235" y="207"/>
                    <a:pt x="235" y="210"/>
                    <a:pt x="239" y="209"/>
                  </a:cubicBezTo>
                  <a:cubicBezTo>
                    <a:pt x="238" y="211"/>
                    <a:pt x="240" y="213"/>
                    <a:pt x="238" y="214"/>
                  </a:cubicBezTo>
                  <a:cubicBezTo>
                    <a:pt x="239" y="216"/>
                    <a:pt x="239" y="220"/>
                    <a:pt x="238" y="222"/>
                  </a:cubicBezTo>
                  <a:cubicBezTo>
                    <a:pt x="238" y="223"/>
                    <a:pt x="239" y="223"/>
                    <a:pt x="241" y="223"/>
                  </a:cubicBezTo>
                  <a:cubicBezTo>
                    <a:pt x="240" y="225"/>
                    <a:pt x="242" y="224"/>
                    <a:pt x="242" y="225"/>
                  </a:cubicBezTo>
                  <a:cubicBezTo>
                    <a:pt x="242" y="226"/>
                    <a:pt x="244" y="226"/>
                    <a:pt x="244" y="227"/>
                  </a:cubicBezTo>
                  <a:cubicBezTo>
                    <a:pt x="247" y="225"/>
                    <a:pt x="251" y="227"/>
                    <a:pt x="253" y="226"/>
                  </a:cubicBezTo>
                  <a:cubicBezTo>
                    <a:pt x="253" y="226"/>
                    <a:pt x="253" y="227"/>
                    <a:pt x="253" y="227"/>
                  </a:cubicBezTo>
                  <a:cubicBezTo>
                    <a:pt x="254" y="227"/>
                    <a:pt x="256" y="226"/>
                    <a:pt x="256" y="228"/>
                  </a:cubicBezTo>
                  <a:cubicBezTo>
                    <a:pt x="257" y="228"/>
                    <a:pt x="257" y="227"/>
                    <a:pt x="258" y="227"/>
                  </a:cubicBezTo>
                  <a:cubicBezTo>
                    <a:pt x="258" y="227"/>
                    <a:pt x="259" y="226"/>
                    <a:pt x="260" y="226"/>
                  </a:cubicBezTo>
                  <a:cubicBezTo>
                    <a:pt x="260" y="226"/>
                    <a:pt x="260" y="226"/>
                    <a:pt x="260" y="225"/>
                  </a:cubicBezTo>
                  <a:cubicBezTo>
                    <a:pt x="260" y="224"/>
                    <a:pt x="261" y="226"/>
                    <a:pt x="262" y="225"/>
                  </a:cubicBezTo>
                  <a:cubicBezTo>
                    <a:pt x="262" y="224"/>
                    <a:pt x="261" y="223"/>
                    <a:pt x="262" y="223"/>
                  </a:cubicBezTo>
                  <a:cubicBezTo>
                    <a:pt x="262" y="223"/>
                    <a:pt x="262" y="224"/>
                    <a:pt x="262" y="224"/>
                  </a:cubicBezTo>
                  <a:cubicBezTo>
                    <a:pt x="263" y="224"/>
                    <a:pt x="263" y="223"/>
                    <a:pt x="264" y="223"/>
                  </a:cubicBezTo>
                  <a:cubicBezTo>
                    <a:pt x="264" y="222"/>
                    <a:pt x="265" y="221"/>
                    <a:pt x="266" y="220"/>
                  </a:cubicBezTo>
                  <a:cubicBezTo>
                    <a:pt x="267" y="220"/>
                    <a:pt x="267" y="220"/>
                    <a:pt x="267" y="219"/>
                  </a:cubicBezTo>
                  <a:cubicBezTo>
                    <a:pt x="268" y="220"/>
                    <a:pt x="275" y="220"/>
                    <a:pt x="271" y="221"/>
                  </a:cubicBezTo>
                  <a:cubicBezTo>
                    <a:pt x="272" y="222"/>
                    <a:pt x="273" y="222"/>
                    <a:pt x="274" y="222"/>
                  </a:cubicBezTo>
                  <a:cubicBezTo>
                    <a:pt x="275" y="222"/>
                    <a:pt x="275" y="221"/>
                    <a:pt x="275" y="220"/>
                  </a:cubicBezTo>
                  <a:cubicBezTo>
                    <a:pt x="277" y="220"/>
                    <a:pt x="279" y="220"/>
                    <a:pt x="280" y="220"/>
                  </a:cubicBezTo>
                  <a:cubicBezTo>
                    <a:pt x="279" y="223"/>
                    <a:pt x="283" y="222"/>
                    <a:pt x="285" y="223"/>
                  </a:cubicBezTo>
                  <a:cubicBezTo>
                    <a:pt x="286" y="223"/>
                    <a:pt x="285" y="223"/>
                    <a:pt x="286" y="223"/>
                  </a:cubicBezTo>
                  <a:cubicBezTo>
                    <a:pt x="286" y="223"/>
                    <a:pt x="287" y="224"/>
                    <a:pt x="287" y="224"/>
                  </a:cubicBezTo>
                  <a:cubicBezTo>
                    <a:pt x="289" y="224"/>
                    <a:pt x="289" y="223"/>
                    <a:pt x="290" y="223"/>
                  </a:cubicBezTo>
                  <a:cubicBezTo>
                    <a:pt x="294" y="223"/>
                    <a:pt x="297" y="224"/>
                    <a:pt x="301" y="224"/>
                  </a:cubicBezTo>
                  <a:cubicBezTo>
                    <a:pt x="300" y="225"/>
                    <a:pt x="301" y="226"/>
                    <a:pt x="301" y="225"/>
                  </a:cubicBezTo>
                  <a:cubicBezTo>
                    <a:pt x="302" y="225"/>
                    <a:pt x="302" y="226"/>
                    <a:pt x="301" y="226"/>
                  </a:cubicBezTo>
                  <a:cubicBezTo>
                    <a:pt x="301" y="228"/>
                    <a:pt x="303" y="226"/>
                    <a:pt x="304" y="227"/>
                  </a:cubicBezTo>
                  <a:cubicBezTo>
                    <a:pt x="304" y="228"/>
                    <a:pt x="304" y="229"/>
                    <a:pt x="304" y="229"/>
                  </a:cubicBezTo>
                  <a:cubicBezTo>
                    <a:pt x="305" y="229"/>
                    <a:pt x="306" y="229"/>
                    <a:pt x="307" y="229"/>
                  </a:cubicBezTo>
                  <a:cubicBezTo>
                    <a:pt x="306" y="230"/>
                    <a:pt x="307" y="231"/>
                    <a:pt x="308" y="232"/>
                  </a:cubicBezTo>
                  <a:cubicBezTo>
                    <a:pt x="309" y="233"/>
                    <a:pt x="310" y="233"/>
                    <a:pt x="311" y="235"/>
                  </a:cubicBezTo>
                  <a:cubicBezTo>
                    <a:pt x="315" y="235"/>
                    <a:pt x="317" y="237"/>
                    <a:pt x="321" y="236"/>
                  </a:cubicBezTo>
                  <a:cubicBezTo>
                    <a:pt x="320" y="239"/>
                    <a:pt x="325" y="236"/>
                    <a:pt x="323" y="239"/>
                  </a:cubicBezTo>
                  <a:cubicBezTo>
                    <a:pt x="326" y="237"/>
                    <a:pt x="326" y="240"/>
                    <a:pt x="328" y="241"/>
                  </a:cubicBezTo>
                  <a:cubicBezTo>
                    <a:pt x="328" y="241"/>
                    <a:pt x="328" y="243"/>
                    <a:pt x="330" y="242"/>
                  </a:cubicBezTo>
                  <a:cubicBezTo>
                    <a:pt x="328" y="244"/>
                    <a:pt x="331" y="243"/>
                    <a:pt x="330" y="245"/>
                  </a:cubicBezTo>
                  <a:cubicBezTo>
                    <a:pt x="330" y="247"/>
                    <a:pt x="332" y="246"/>
                    <a:pt x="333" y="247"/>
                  </a:cubicBezTo>
                  <a:cubicBezTo>
                    <a:pt x="333" y="247"/>
                    <a:pt x="333" y="249"/>
                    <a:pt x="334" y="248"/>
                  </a:cubicBezTo>
                  <a:cubicBezTo>
                    <a:pt x="331" y="251"/>
                    <a:pt x="337" y="252"/>
                    <a:pt x="335" y="254"/>
                  </a:cubicBezTo>
                  <a:cubicBezTo>
                    <a:pt x="337" y="254"/>
                    <a:pt x="337" y="254"/>
                    <a:pt x="337" y="255"/>
                  </a:cubicBezTo>
                  <a:cubicBezTo>
                    <a:pt x="341" y="254"/>
                    <a:pt x="346" y="256"/>
                    <a:pt x="347" y="259"/>
                  </a:cubicBezTo>
                  <a:cubicBezTo>
                    <a:pt x="351" y="258"/>
                    <a:pt x="352" y="260"/>
                    <a:pt x="356" y="259"/>
                  </a:cubicBezTo>
                  <a:cubicBezTo>
                    <a:pt x="356" y="260"/>
                    <a:pt x="355" y="260"/>
                    <a:pt x="355" y="260"/>
                  </a:cubicBezTo>
                  <a:cubicBezTo>
                    <a:pt x="356" y="261"/>
                    <a:pt x="360" y="261"/>
                    <a:pt x="362" y="261"/>
                  </a:cubicBezTo>
                  <a:cubicBezTo>
                    <a:pt x="362" y="261"/>
                    <a:pt x="363" y="261"/>
                    <a:pt x="364" y="261"/>
                  </a:cubicBezTo>
                  <a:cubicBezTo>
                    <a:pt x="364" y="263"/>
                    <a:pt x="365" y="262"/>
                    <a:pt x="366" y="263"/>
                  </a:cubicBezTo>
                  <a:cubicBezTo>
                    <a:pt x="366" y="263"/>
                    <a:pt x="366" y="264"/>
                    <a:pt x="366" y="264"/>
                  </a:cubicBezTo>
                  <a:cubicBezTo>
                    <a:pt x="366" y="264"/>
                    <a:pt x="367" y="264"/>
                    <a:pt x="367" y="264"/>
                  </a:cubicBezTo>
                  <a:cubicBezTo>
                    <a:pt x="368" y="265"/>
                    <a:pt x="367" y="266"/>
                    <a:pt x="369" y="266"/>
                  </a:cubicBezTo>
                  <a:cubicBezTo>
                    <a:pt x="369" y="273"/>
                    <a:pt x="369" y="280"/>
                    <a:pt x="369" y="287"/>
                  </a:cubicBezTo>
                  <a:cubicBezTo>
                    <a:pt x="366" y="286"/>
                    <a:pt x="369" y="291"/>
                    <a:pt x="366" y="290"/>
                  </a:cubicBezTo>
                  <a:cubicBezTo>
                    <a:pt x="366" y="292"/>
                    <a:pt x="365" y="295"/>
                    <a:pt x="365" y="297"/>
                  </a:cubicBezTo>
                  <a:cubicBezTo>
                    <a:pt x="365" y="298"/>
                    <a:pt x="366" y="301"/>
                    <a:pt x="366" y="304"/>
                  </a:cubicBezTo>
                  <a:cubicBezTo>
                    <a:pt x="366" y="304"/>
                    <a:pt x="365" y="304"/>
                    <a:pt x="365" y="305"/>
                  </a:cubicBezTo>
                  <a:cubicBezTo>
                    <a:pt x="365" y="305"/>
                    <a:pt x="365" y="306"/>
                    <a:pt x="365" y="306"/>
                  </a:cubicBezTo>
                  <a:cubicBezTo>
                    <a:pt x="365" y="306"/>
                    <a:pt x="363" y="307"/>
                    <a:pt x="364" y="309"/>
                  </a:cubicBezTo>
                  <a:cubicBezTo>
                    <a:pt x="362" y="310"/>
                    <a:pt x="362" y="311"/>
                    <a:pt x="360" y="312"/>
                  </a:cubicBezTo>
                  <a:cubicBezTo>
                    <a:pt x="360" y="312"/>
                    <a:pt x="361" y="313"/>
                    <a:pt x="360" y="314"/>
                  </a:cubicBezTo>
                  <a:cubicBezTo>
                    <a:pt x="360" y="314"/>
                    <a:pt x="359" y="313"/>
                    <a:pt x="359" y="314"/>
                  </a:cubicBezTo>
                  <a:cubicBezTo>
                    <a:pt x="359" y="314"/>
                    <a:pt x="359" y="315"/>
                    <a:pt x="359" y="315"/>
                  </a:cubicBezTo>
                  <a:cubicBezTo>
                    <a:pt x="358" y="315"/>
                    <a:pt x="356" y="315"/>
                    <a:pt x="356" y="316"/>
                  </a:cubicBezTo>
                  <a:cubicBezTo>
                    <a:pt x="356" y="317"/>
                    <a:pt x="355" y="317"/>
                    <a:pt x="353" y="318"/>
                  </a:cubicBezTo>
                  <a:cubicBezTo>
                    <a:pt x="353" y="318"/>
                    <a:pt x="352" y="319"/>
                    <a:pt x="352" y="319"/>
                  </a:cubicBezTo>
                  <a:cubicBezTo>
                    <a:pt x="352" y="319"/>
                    <a:pt x="351" y="318"/>
                    <a:pt x="351" y="318"/>
                  </a:cubicBezTo>
                  <a:cubicBezTo>
                    <a:pt x="351" y="318"/>
                    <a:pt x="350" y="319"/>
                    <a:pt x="350" y="319"/>
                  </a:cubicBezTo>
                  <a:cubicBezTo>
                    <a:pt x="349" y="319"/>
                    <a:pt x="349" y="319"/>
                    <a:pt x="348" y="321"/>
                  </a:cubicBezTo>
                  <a:cubicBezTo>
                    <a:pt x="346" y="319"/>
                    <a:pt x="344" y="322"/>
                    <a:pt x="343" y="323"/>
                  </a:cubicBezTo>
                  <a:cubicBezTo>
                    <a:pt x="343" y="324"/>
                    <a:pt x="342" y="323"/>
                    <a:pt x="342" y="323"/>
                  </a:cubicBezTo>
                  <a:cubicBezTo>
                    <a:pt x="341" y="324"/>
                    <a:pt x="340" y="324"/>
                    <a:pt x="340" y="325"/>
                  </a:cubicBezTo>
                  <a:cubicBezTo>
                    <a:pt x="340" y="325"/>
                    <a:pt x="339" y="326"/>
                    <a:pt x="339" y="326"/>
                  </a:cubicBezTo>
                  <a:cubicBezTo>
                    <a:pt x="339" y="326"/>
                    <a:pt x="340" y="328"/>
                    <a:pt x="338" y="327"/>
                  </a:cubicBezTo>
                  <a:cubicBezTo>
                    <a:pt x="339" y="331"/>
                    <a:pt x="337" y="332"/>
                    <a:pt x="337" y="335"/>
                  </a:cubicBezTo>
                  <a:cubicBezTo>
                    <a:pt x="336" y="335"/>
                    <a:pt x="337" y="337"/>
                    <a:pt x="336" y="337"/>
                  </a:cubicBezTo>
                  <a:cubicBezTo>
                    <a:pt x="336" y="337"/>
                    <a:pt x="335" y="337"/>
                    <a:pt x="335" y="337"/>
                  </a:cubicBezTo>
                  <a:cubicBezTo>
                    <a:pt x="334" y="338"/>
                    <a:pt x="336" y="339"/>
                    <a:pt x="335" y="339"/>
                  </a:cubicBezTo>
                  <a:cubicBezTo>
                    <a:pt x="334" y="339"/>
                    <a:pt x="334" y="341"/>
                    <a:pt x="332" y="341"/>
                  </a:cubicBezTo>
                  <a:cubicBezTo>
                    <a:pt x="332" y="341"/>
                    <a:pt x="331" y="343"/>
                    <a:pt x="330" y="343"/>
                  </a:cubicBezTo>
                  <a:cubicBezTo>
                    <a:pt x="330" y="344"/>
                    <a:pt x="329" y="346"/>
                    <a:pt x="327" y="347"/>
                  </a:cubicBezTo>
                  <a:cubicBezTo>
                    <a:pt x="327" y="348"/>
                    <a:pt x="327" y="349"/>
                    <a:pt x="327" y="350"/>
                  </a:cubicBezTo>
                  <a:cubicBezTo>
                    <a:pt x="326" y="350"/>
                    <a:pt x="325" y="351"/>
                    <a:pt x="325" y="353"/>
                  </a:cubicBezTo>
                  <a:cubicBezTo>
                    <a:pt x="324" y="353"/>
                    <a:pt x="323" y="353"/>
                    <a:pt x="321" y="353"/>
                  </a:cubicBezTo>
                  <a:cubicBezTo>
                    <a:pt x="321" y="353"/>
                    <a:pt x="322" y="353"/>
                    <a:pt x="323" y="353"/>
                  </a:cubicBezTo>
                  <a:cubicBezTo>
                    <a:pt x="323" y="354"/>
                    <a:pt x="322" y="354"/>
                    <a:pt x="321" y="354"/>
                  </a:cubicBezTo>
                  <a:cubicBezTo>
                    <a:pt x="320" y="354"/>
                    <a:pt x="319" y="355"/>
                    <a:pt x="319" y="357"/>
                  </a:cubicBezTo>
                  <a:cubicBezTo>
                    <a:pt x="318" y="356"/>
                    <a:pt x="318" y="356"/>
                    <a:pt x="318" y="357"/>
                  </a:cubicBezTo>
                  <a:cubicBezTo>
                    <a:pt x="317" y="357"/>
                    <a:pt x="317" y="357"/>
                    <a:pt x="317" y="356"/>
                  </a:cubicBezTo>
                  <a:cubicBezTo>
                    <a:pt x="316" y="356"/>
                    <a:pt x="315" y="356"/>
                    <a:pt x="315" y="355"/>
                  </a:cubicBezTo>
                  <a:cubicBezTo>
                    <a:pt x="314" y="356"/>
                    <a:pt x="314" y="357"/>
                    <a:pt x="313" y="357"/>
                  </a:cubicBezTo>
                  <a:cubicBezTo>
                    <a:pt x="313" y="358"/>
                    <a:pt x="314" y="359"/>
                    <a:pt x="314" y="360"/>
                  </a:cubicBezTo>
                  <a:cubicBezTo>
                    <a:pt x="315" y="362"/>
                    <a:pt x="312" y="363"/>
                    <a:pt x="314" y="364"/>
                  </a:cubicBezTo>
                  <a:cubicBezTo>
                    <a:pt x="313" y="366"/>
                    <a:pt x="310" y="364"/>
                    <a:pt x="310" y="366"/>
                  </a:cubicBezTo>
                  <a:cubicBezTo>
                    <a:pt x="309" y="366"/>
                    <a:pt x="309" y="367"/>
                    <a:pt x="309" y="367"/>
                  </a:cubicBezTo>
                  <a:cubicBezTo>
                    <a:pt x="308" y="368"/>
                    <a:pt x="306" y="367"/>
                    <a:pt x="306" y="369"/>
                  </a:cubicBezTo>
                  <a:cubicBezTo>
                    <a:pt x="305" y="368"/>
                    <a:pt x="300" y="368"/>
                    <a:pt x="299" y="370"/>
                  </a:cubicBezTo>
                  <a:cubicBezTo>
                    <a:pt x="299" y="371"/>
                    <a:pt x="300" y="370"/>
                    <a:pt x="300" y="370"/>
                  </a:cubicBezTo>
                  <a:cubicBezTo>
                    <a:pt x="301" y="370"/>
                    <a:pt x="300" y="372"/>
                    <a:pt x="298" y="371"/>
                  </a:cubicBezTo>
                  <a:cubicBezTo>
                    <a:pt x="299" y="373"/>
                    <a:pt x="296" y="375"/>
                    <a:pt x="298" y="375"/>
                  </a:cubicBezTo>
                  <a:cubicBezTo>
                    <a:pt x="298" y="376"/>
                    <a:pt x="297" y="376"/>
                    <a:pt x="296" y="376"/>
                  </a:cubicBezTo>
                  <a:cubicBezTo>
                    <a:pt x="296" y="376"/>
                    <a:pt x="295" y="375"/>
                    <a:pt x="296" y="375"/>
                  </a:cubicBezTo>
                  <a:cubicBezTo>
                    <a:pt x="295" y="375"/>
                    <a:pt x="293" y="377"/>
                    <a:pt x="294" y="375"/>
                  </a:cubicBezTo>
                  <a:cubicBezTo>
                    <a:pt x="293" y="375"/>
                    <a:pt x="293" y="377"/>
                    <a:pt x="292" y="375"/>
                  </a:cubicBezTo>
                  <a:cubicBezTo>
                    <a:pt x="291" y="376"/>
                    <a:pt x="293" y="379"/>
                    <a:pt x="293" y="381"/>
                  </a:cubicBezTo>
                  <a:cubicBezTo>
                    <a:pt x="293" y="383"/>
                    <a:pt x="292" y="382"/>
                    <a:pt x="291" y="384"/>
                  </a:cubicBezTo>
                  <a:cubicBezTo>
                    <a:pt x="291" y="385"/>
                    <a:pt x="292" y="386"/>
                    <a:pt x="289" y="386"/>
                  </a:cubicBezTo>
                  <a:cubicBezTo>
                    <a:pt x="289" y="387"/>
                    <a:pt x="291" y="387"/>
                    <a:pt x="291" y="387"/>
                  </a:cubicBezTo>
                  <a:cubicBezTo>
                    <a:pt x="291" y="388"/>
                    <a:pt x="290" y="387"/>
                    <a:pt x="289" y="387"/>
                  </a:cubicBezTo>
                  <a:cubicBezTo>
                    <a:pt x="289" y="388"/>
                    <a:pt x="289" y="390"/>
                    <a:pt x="289" y="389"/>
                  </a:cubicBezTo>
                  <a:cubicBezTo>
                    <a:pt x="289" y="390"/>
                    <a:pt x="289" y="389"/>
                    <a:pt x="288" y="389"/>
                  </a:cubicBezTo>
                  <a:cubicBezTo>
                    <a:pt x="288" y="389"/>
                    <a:pt x="288" y="390"/>
                    <a:pt x="287" y="390"/>
                  </a:cubicBezTo>
                  <a:cubicBezTo>
                    <a:pt x="286" y="389"/>
                    <a:pt x="288" y="390"/>
                    <a:pt x="287" y="391"/>
                  </a:cubicBezTo>
                  <a:cubicBezTo>
                    <a:pt x="285" y="393"/>
                    <a:pt x="285" y="391"/>
                    <a:pt x="284" y="392"/>
                  </a:cubicBezTo>
                  <a:cubicBezTo>
                    <a:pt x="283" y="394"/>
                    <a:pt x="287" y="394"/>
                    <a:pt x="285" y="395"/>
                  </a:cubicBezTo>
                  <a:cubicBezTo>
                    <a:pt x="285" y="396"/>
                    <a:pt x="286" y="395"/>
                    <a:pt x="287" y="396"/>
                  </a:cubicBezTo>
                  <a:cubicBezTo>
                    <a:pt x="286" y="397"/>
                    <a:pt x="287" y="398"/>
                    <a:pt x="288" y="398"/>
                  </a:cubicBezTo>
                  <a:cubicBezTo>
                    <a:pt x="289" y="399"/>
                    <a:pt x="287" y="400"/>
                    <a:pt x="287" y="400"/>
                  </a:cubicBezTo>
                  <a:cubicBezTo>
                    <a:pt x="287" y="401"/>
                    <a:pt x="287" y="401"/>
                    <a:pt x="287" y="401"/>
                  </a:cubicBezTo>
                  <a:cubicBezTo>
                    <a:pt x="287" y="402"/>
                    <a:pt x="287" y="401"/>
                    <a:pt x="287" y="401"/>
                  </a:cubicBezTo>
                  <a:cubicBezTo>
                    <a:pt x="286" y="401"/>
                    <a:pt x="286" y="403"/>
                    <a:pt x="284" y="403"/>
                  </a:cubicBezTo>
                  <a:cubicBezTo>
                    <a:pt x="285" y="404"/>
                    <a:pt x="284" y="404"/>
                    <a:pt x="282" y="404"/>
                  </a:cubicBezTo>
                  <a:cubicBezTo>
                    <a:pt x="283" y="406"/>
                    <a:pt x="281" y="406"/>
                    <a:pt x="282" y="407"/>
                  </a:cubicBezTo>
                  <a:cubicBezTo>
                    <a:pt x="279" y="408"/>
                    <a:pt x="282" y="411"/>
                    <a:pt x="280" y="409"/>
                  </a:cubicBezTo>
                  <a:cubicBezTo>
                    <a:pt x="280" y="410"/>
                    <a:pt x="279" y="412"/>
                    <a:pt x="280" y="414"/>
                  </a:cubicBezTo>
                  <a:cubicBezTo>
                    <a:pt x="280" y="414"/>
                    <a:pt x="280" y="415"/>
                    <a:pt x="280" y="414"/>
                  </a:cubicBezTo>
                  <a:cubicBezTo>
                    <a:pt x="280" y="415"/>
                    <a:pt x="279" y="416"/>
                    <a:pt x="280" y="417"/>
                  </a:cubicBezTo>
                  <a:cubicBezTo>
                    <a:pt x="281" y="418"/>
                    <a:pt x="280" y="419"/>
                    <a:pt x="281" y="421"/>
                  </a:cubicBezTo>
                  <a:cubicBezTo>
                    <a:pt x="282" y="422"/>
                    <a:pt x="283" y="423"/>
                    <a:pt x="284" y="424"/>
                  </a:cubicBezTo>
                  <a:cubicBezTo>
                    <a:pt x="286" y="425"/>
                    <a:pt x="287" y="423"/>
                    <a:pt x="288" y="425"/>
                  </a:cubicBezTo>
                  <a:cubicBezTo>
                    <a:pt x="289" y="427"/>
                    <a:pt x="286" y="426"/>
                    <a:pt x="285" y="426"/>
                  </a:cubicBezTo>
                  <a:cubicBezTo>
                    <a:pt x="282" y="427"/>
                    <a:pt x="279" y="428"/>
                    <a:pt x="276" y="428"/>
                  </a:cubicBezTo>
                  <a:cubicBezTo>
                    <a:pt x="276" y="428"/>
                    <a:pt x="276" y="426"/>
                    <a:pt x="276" y="426"/>
                  </a:cubicBezTo>
                  <a:cubicBezTo>
                    <a:pt x="273" y="427"/>
                    <a:pt x="272" y="425"/>
                    <a:pt x="270" y="425"/>
                  </a:cubicBezTo>
                  <a:cubicBezTo>
                    <a:pt x="270" y="424"/>
                    <a:pt x="270" y="423"/>
                    <a:pt x="270" y="423"/>
                  </a:cubicBezTo>
                  <a:cubicBezTo>
                    <a:pt x="269" y="421"/>
                    <a:pt x="267" y="422"/>
                    <a:pt x="267" y="421"/>
                  </a:cubicBezTo>
                  <a:cubicBezTo>
                    <a:pt x="267" y="420"/>
                    <a:pt x="267" y="420"/>
                    <a:pt x="266" y="419"/>
                  </a:cubicBezTo>
                  <a:cubicBezTo>
                    <a:pt x="266" y="419"/>
                    <a:pt x="266" y="419"/>
                    <a:pt x="266" y="419"/>
                  </a:cubicBezTo>
                  <a:cubicBezTo>
                    <a:pt x="266" y="418"/>
                    <a:pt x="267" y="417"/>
                    <a:pt x="266" y="416"/>
                  </a:cubicBezTo>
                  <a:cubicBezTo>
                    <a:pt x="265" y="416"/>
                    <a:pt x="266" y="416"/>
                    <a:pt x="266" y="415"/>
                  </a:cubicBezTo>
                  <a:cubicBezTo>
                    <a:pt x="266" y="414"/>
                    <a:pt x="265" y="414"/>
                    <a:pt x="264" y="414"/>
                  </a:cubicBezTo>
                  <a:cubicBezTo>
                    <a:pt x="264" y="413"/>
                    <a:pt x="265" y="413"/>
                    <a:pt x="265" y="412"/>
                  </a:cubicBezTo>
                  <a:cubicBezTo>
                    <a:pt x="265" y="412"/>
                    <a:pt x="264" y="412"/>
                    <a:pt x="264" y="412"/>
                  </a:cubicBezTo>
                  <a:cubicBezTo>
                    <a:pt x="264" y="411"/>
                    <a:pt x="264" y="410"/>
                    <a:pt x="263" y="410"/>
                  </a:cubicBezTo>
                  <a:cubicBezTo>
                    <a:pt x="263" y="408"/>
                    <a:pt x="264" y="408"/>
                    <a:pt x="264" y="407"/>
                  </a:cubicBezTo>
                  <a:cubicBezTo>
                    <a:pt x="264" y="407"/>
                    <a:pt x="262" y="406"/>
                    <a:pt x="262" y="407"/>
                  </a:cubicBezTo>
                  <a:cubicBezTo>
                    <a:pt x="262" y="406"/>
                    <a:pt x="265" y="405"/>
                    <a:pt x="263" y="405"/>
                  </a:cubicBezTo>
                  <a:cubicBezTo>
                    <a:pt x="263" y="404"/>
                    <a:pt x="264" y="404"/>
                    <a:pt x="264" y="404"/>
                  </a:cubicBezTo>
                  <a:cubicBezTo>
                    <a:pt x="264" y="402"/>
                    <a:pt x="264" y="401"/>
                    <a:pt x="264" y="399"/>
                  </a:cubicBezTo>
                  <a:cubicBezTo>
                    <a:pt x="264" y="398"/>
                    <a:pt x="263" y="398"/>
                    <a:pt x="262" y="398"/>
                  </a:cubicBezTo>
                  <a:cubicBezTo>
                    <a:pt x="263" y="396"/>
                    <a:pt x="265" y="394"/>
                    <a:pt x="264" y="391"/>
                  </a:cubicBezTo>
                  <a:cubicBezTo>
                    <a:pt x="266" y="392"/>
                    <a:pt x="265" y="390"/>
                    <a:pt x="267" y="391"/>
                  </a:cubicBezTo>
                  <a:cubicBezTo>
                    <a:pt x="267" y="389"/>
                    <a:pt x="267" y="387"/>
                    <a:pt x="267" y="384"/>
                  </a:cubicBezTo>
                  <a:cubicBezTo>
                    <a:pt x="270" y="385"/>
                    <a:pt x="269" y="380"/>
                    <a:pt x="271" y="378"/>
                  </a:cubicBezTo>
                  <a:cubicBezTo>
                    <a:pt x="270" y="379"/>
                    <a:pt x="269" y="379"/>
                    <a:pt x="269" y="378"/>
                  </a:cubicBezTo>
                  <a:cubicBezTo>
                    <a:pt x="268" y="379"/>
                    <a:pt x="267" y="380"/>
                    <a:pt x="267" y="382"/>
                  </a:cubicBezTo>
                  <a:cubicBezTo>
                    <a:pt x="266" y="382"/>
                    <a:pt x="265" y="381"/>
                    <a:pt x="265" y="380"/>
                  </a:cubicBezTo>
                  <a:cubicBezTo>
                    <a:pt x="264" y="379"/>
                    <a:pt x="267" y="377"/>
                    <a:pt x="266" y="377"/>
                  </a:cubicBezTo>
                  <a:cubicBezTo>
                    <a:pt x="265" y="376"/>
                    <a:pt x="267" y="377"/>
                    <a:pt x="268" y="376"/>
                  </a:cubicBezTo>
                  <a:cubicBezTo>
                    <a:pt x="268" y="373"/>
                    <a:pt x="267" y="369"/>
                    <a:pt x="267" y="366"/>
                  </a:cubicBezTo>
                  <a:cubicBezTo>
                    <a:pt x="267" y="366"/>
                    <a:pt x="268" y="366"/>
                    <a:pt x="269" y="366"/>
                  </a:cubicBezTo>
                  <a:cubicBezTo>
                    <a:pt x="268" y="363"/>
                    <a:pt x="269" y="363"/>
                    <a:pt x="269" y="359"/>
                  </a:cubicBezTo>
                  <a:cubicBezTo>
                    <a:pt x="270" y="357"/>
                    <a:pt x="273" y="355"/>
                    <a:pt x="271" y="352"/>
                  </a:cubicBezTo>
                  <a:cubicBezTo>
                    <a:pt x="274" y="355"/>
                    <a:pt x="272" y="347"/>
                    <a:pt x="274" y="350"/>
                  </a:cubicBezTo>
                  <a:cubicBezTo>
                    <a:pt x="274" y="348"/>
                    <a:pt x="274" y="347"/>
                    <a:pt x="273" y="345"/>
                  </a:cubicBezTo>
                  <a:cubicBezTo>
                    <a:pt x="273" y="344"/>
                    <a:pt x="272" y="343"/>
                    <a:pt x="272" y="342"/>
                  </a:cubicBezTo>
                  <a:cubicBezTo>
                    <a:pt x="272" y="341"/>
                    <a:pt x="273" y="341"/>
                    <a:pt x="273" y="340"/>
                  </a:cubicBezTo>
                  <a:cubicBezTo>
                    <a:pt x="273" y="339"/>
                    <a:pt x="272" y="336"/>
                    <a:pt x="274" y="338"/>
                  </a:cubicBezTo>
                  <a:cubicBezTo>
                    <a:pt x="274" y="336"/>
                    <a:pt x="274" y="334"/>
                    <a:pt x="275" y="332"/>
                  </a:cubicBezTo>
                  <a:cubicBezTo>
                    <a:pt x="275" y="331"/>
                    <a:pt x="275" y="332"/>
                    <a:pt x="275" y="330"/>
                  </a:cubicBezTo>
                  <a:cubicBezTo>
                    <a:pt x="275" y="330"/>
                    <a:pt x="276" y="328"/>
                    <a:pt x="276" y="327"/>
                  </a:cubicBezTo>
                  <a:cubicBezTo>
                    <a:pt x="275" y="326"/>
                    <a:pt x="275" y="326"/>
                    <a:pt x="276" y="325"/>
                  </a:cubicBezTo>
                  <a:cubicBezTo>
                    <a:pt x="276" y="324"/>
                    <a:pt x="275" y="323"/>
                    <a:pt x="276" y="322"/>
                  </a:cubicBezTo>
                  <a:cubicBezTo>
                    <a:pt x="276" y="321"/>
                    <a:pt x="276" y="321"/>
                    <a:pt x="276" y="320"/>
                  </a:cubicBezTo>
                  <a:cubicBezTo>
                    <a:pt x="276" y="317"/>
                    <a:pt x="276" y="315"/>
                    <a:pt x="276" y="312"/>
                  </a:cubicBezTo>
                  <a:cubicBezTo>
                    <a:pt x="276" y="311"/>
                    <a:pt x="277" y="311"/>
                    <a:pt x="277" y="310"/>
                  </a:cubicBezTo>
                  <a:cubicBezTo>
                    <a:pt x="277" y="308"/>
                    <a:pt x="275" y="306"/>
                    <a:pt x="275" y="304"/>
                  </a:cubicBezTo>
                  <a:cubicBezTo>
                    <a:pt x="275" y="303"/>
                    <a:pt x="274" y="304"/>
                    <a:pt x="273" y="304"/>
                  </a:cubicBezTo>
                  <a:cubicBezTo>
                    <a:pt x="272" y="302"/>
                    <a:pt x="270" y="300"/>
                    <a:pt x="268" y="300"/>
                  </a:cubicBezTo>
                  <a:cubicBezTo>
                    <a:pt x="268" y="300"/>
                    <a:pt x="267" y="299"/>
                    <a:pt x="266" y="299"/>
                  </a:cubicBezTo>
                  <a:cubicBezTo>
                    <a:pt x="265" y="300"/>
                    <a:pt x="266" y="299"/>
                    <a:pt x="266" y="298"/>
                  </a:cubicBezTo>
                  <a:cubicBezTo>
                    <a:pt x="265" y="298"/>
                    <a:pt x="263" y="299"/>
                    <a:pt x="264" y="297"/>
                  </a:cubicBezTo>
                  <a:cubicBezTo>
                    <a:pt x="264" y="296"/>
                    <a:pt x="262" y="297"/>
                    <a:pt x="262" y="296"/>
                  </a:cubicBezTo>
                  <a:cubicBezTo>
                    <a:pt x="261" y="296"/>
                    <a:pt x="262" y="295"/>
                    <a:pt x="262" y="295"/>
                  </a:cubicBezTo>
                  <a:cubicBezTo>
                    <a:pt x="261" y="295"/>
                    <a:pt x="261" y="294"/>
                    <a:pt x="260" y="294"/>
                  </a:cubicBezTo>
                  <a:cubicBezTo>
                    <a:pt x="259" y="293"/>
                    <a:pt x="258" y="291"/>
                    <a:pt x="258" y="289"/>
                  </a:cubicBezTo>
                  <a:cubicBezTo>
                    <a:pt x="258" y="288"/>
                    <a:pt x="257" y="289"/>
                    <a:pt x="257" y="289"/>
                  </a:cubicBezTo>
                  <a:cubicBezTo>
                    <a:pt x="256" y="288"/>
                    <a:pt x="257" y="285"/>
                    <a:pt x="255" y="285"/>
                  </a:cubicBezTo>
                  <a:cubicBezTo>
                    <a:pt x="254" y="285"/>
                    <a:pt x="254" y="281"/>
                    <a:pt x="253" y="280"/>
                  </a:cubicBezTo>
                  <a:cubicBezTo>
                    <a:pt x="252" y="279"/>
                    <a:pt x="251" y="277"/>
                    <a:pt x="250" y="275"/>
                  </a:cubicBezTo>
                  <a:cubicBezTo>
                    <a:pt x="249" y="275"/>
                    <a:pt x="249" y="274"/>
                    <a:pt x="248" y="274"/>
                  </a:cubicBezTo>
                  <a:cubicBezTo>
                    <a:pt x="248" y="274"/>
                    <a:pt x="249" y="273"/>
                    <a:pt x="248" y="273"/>
                  </a:cubicBezTo>
                  <a:cubicBezTo>
                    <a:pt x="248" y="272"/>
                    <a:pt x="247" y="272"/>
                    <a:pt x="247" y="272"/>
                  </a:cubicBezTo>
                  <a:cubicBezTo>
                    <a:pt x="247" y="272"/>
                    <a:pt x="246" y="267"/>
                    <a:pt x="246" y="270"/>
                  </a:cubicBezTo>
                  <a:cubicBezTo>
                    <a:pt x="244" y="270"/>
                    <a:pt x="245" y="266"/>
                    <a:pt x="245" y="264"/>
                  </a:cubicBezTo>
                  <a:cubicBezTo>
                    <a:pt x="247" y="264"/>
                    <a:pt x="247" y="262"/>
                    <a:pt x="248" y="261"/>
                  </a:cubicBezTo>
                  <a:cubicBezTo>
                    <a:pt x="248" y="260"/>
                    <a:pt x="246" y="260"/>
                    <a:pt x="246" y="259"/>
                  </a:cubicBezTo>
                  <a:cubicBezTo>
                    <a:pt x="245" y="257"/>
                    <a:pt x="247" y="256"/>
                    <a:pt x="246" y="254"/>
                  </a:cubicBezTo>
                  <a:cubicBezTo>
                    <a:pt x="247" y="253"/>
                    <a:pt x="247" y="253"/>
                    <a:pt x="248" y="253"/>
                  </a:cubicBezTo>
                  <a:cubicBezTo>
                    <a:pt x="249" y="253"/>
                    <a:pt x="248" y="252"/>
                    <a:pt x="248" y="251"/>
                  </a:cubicBezTo>
                  <a:cubicBezTo>
                    <a:pt x="249" y="251"/>
                    <a:pt x="250" y="251"/>
                    <a:pt x="250" y="251"/>
                  </a:cubicBezTo>
                  <a:cubicBezTo>
                    <a:pt x="250" y="251"/>
                    <a:pt x="250" y="250"/>
                    <a:pt x="250" y="250"/>
                  </a:cubicBezTo>
                  <a:cubicBezTo>
                    <a:pt x="250" y="250"/>
                    <a:pt x="251" y="249"/>
                    <a:pt x="251" y="249"/>
                  </a:cubicBezTo>
                  <a:cubicBezTo>
                    <a:pt x="251" y="249"/>
                    <a:pt x="251" y="249"/>
                    <a:pt x="250" y="249"/>
                  </a:cubicBezTo>
                  <a:cubicBezTo>
                    <a:pt x="251" y="249"/>
                    <a:pt x="251" y="248"/>
                    <a:pt x="251" y="248"/>
                  </a:cubicBezTo>
                  <a:cubicBezTo>
                    <a:pt x="253" y="250"/>
                    <a:pt x="252" y="247"/>
                    <a:pt x="253" y="247"/>
                  </a:cubicBezTo>
                  <a:cubicBezTo>
                    <a:pt x="254" y="247"/>
                    <a:pt x="254" y="245"/>
                    <a:pt x="255" y="244"/>
                  </a:cubicBezTo>
                  <a:cubicBezTo>
                    <a:pt x="254" y="244"/>
                    <a:pt x="258" y="242"/>
                    <a:pt x="256" y="240"/>
                  </a:cubicBezTo>
                  <a:cubicBezTo>
                    <a:pt x="255" y="239"/>
                    <a:pt x="256" y="240"/>
                    <a:pt x="256" y="239"/>
                  </a:cubicBezTo>
                  <a:cubicBezTo>
                    <a:pt x="256" y="237"/>
                    <a:pt x="254" y="232"/>
                    <a:pt x="255" y="230"/>
                  </a:cubicBezTo>
                  <a:cubicBezTo>
                    <a:pt x="252" y="231"/>
                    <a:pt x="252" y="228"/>
                    <a:pt x="248" y="229"/>
                  </a:cubicBezTo>
                  <a:cubicBezTo>
                    <a:pt x="247" y="229"/>
                    <a:pt x="249" y="230"/>
                    <a:pt x="248" y="232"/>
                  </a:cubicBezTo>
                  <a:cubicBezTo>
                    <a:pt x="244" y="232"/>
                    <a:pt x="243" y="230"/>
                    <a:pt x="239" y="229"/>
                  </a:cubicBezTo>
                  <a:cubicBezTo>
                    <a:pt x="239" y="228"/>
                    <a:pt x="237" y="229"/>
                    <a:pt x="238" y="227"/>
                  </a:cubicBezTo>
                  <a:cubicBezTo>
                    <a:pt x="237" y="226"/>
                    <a:pt x="236" y="227"/>
                    <a:pt x="235" y="226"/>
                  </a:cubicBezTo>
                  <a:cubicBezTo>
                    <a:pt x="235" y="226"/>
                    <a:pt x="235" y="225"/>
                    <a:pt x="235" y="225"/>
                  </a:cubicBezTo>
                  <a:cubicBezTo>
                    <a:pt x="235" y="224"/>
                    <a:pt x="234" y="225"/>
                    <a:pt x="234" y="225"/>
                  </a:cubicBezTo>
                  <a:cubicBezTo>
                    <a:pt x="233" y="224"/>
                    <a:pt x="234" y="222"/>
                    <a:pt x="232" y="223"/>
                  </a:cubicBezTo>
                  <a:cubicBezTo>
                    <a:pt x="232" y="221"/>
                    <a:pt x="234" y="221"/>
                    <a:pt x="232" y="220"/>
                  </a:cubicBezTo>
                  <a:cubicBezTo>
                    <a:pt x="232" y="219"/>
                    <a:pt x="232" y="219"/>
                    <a:pt x="232" y="220"/>
                  </a:cubicBezTo>
                  <a:cubicBezTo>
                    <a:pt x="231" y="219"/>
                    <a:pt x="230" y="217"/>
                    <a:pt x="228" y="218"/>
                  </a:cubicBezTo>
                  <a:cubicBezTo>
                    <a:pt x="229" y="215"/>
                    <a:pt x="226" y="217"/>
                    <a:pt x="227" y="215"/>
                  </a:cubicBezTo>
                  <a:cubicBezTo>
                    <a:pt x="226" y="215"/>
                    <a:pt x="222" y="215"/>
                    <a:pt x="223" y="215"/>
                  </a:cubicBezTo>
                  <a:cubicBezTo>
                    <a:pt x="222" y="215"/>
                    <a:pt x="223" y="214"/>
                    <a:pt x="223" y="213"/>
                  </a:cubicBezTo>
                  <a:cubicBezTo>
                    <a:pt x="222" y="213"/>
                    <a:pt x="222" y="214"/>
                    <a:pt x="221" y="213"/>
                  </a:cubicBezTo>
                  <a:cubicBezTo>
                    <a:pt x="221" y="213"/>
                    <a:pt x="219" y="212"/>
                    <a:pt x="217" y="213"/>
                  </a:cubicBezTo>
                  <a:cubicBezTo>
                    <a:pt x="218" y="210"/>
                    <a:pt x="216" y="212"/>
                    <a:pt x="214" y="211"/>
                  </a:cubicBezTo>
                  <a:cubicBezTo>
                    <a:pt x="214" y="211"/>
                    <a:pt x="215" y="210"/>
                    <a:pt x="214" y="209"/>
                  </a:cubicBezTo>
                  <a:cubicBezTo>
                    <a:pt x="214" y="209"/>
                    <a:pt x="213" y="210"/>
                    <a:pt x="213" y="209"/>
                  </a:cubicBezTo>
                  <a:cubicBezTo>
                    <a:pt x="213" y="209"/>
                    <a:pt x="213" y="208"/>
                    <a:pt x="213" y="208"/>
                  </a:cubicBezTo>
                  <a:cubicBezTo>
                    <a:pt x="213" y="208"/>
                    <a:pt x="212" y="208"/>
                    <a:pt x="212" y="208"/>
                  </a:cubicBezTo>
                  <a:cubicBezTo>
                    <a:pt x="211" y="208"/>
                    <a:pt x="212" y="207"/>
                    <a:pt x="212" y="207"/>
                  </a:cubicBezTo>
                  <a:cubicBezTo>
                    <a:pt x="211" y="206"/>
                    <a:pt x="211" y="207"/>
                    <a:pt x="211" y="207"/>
                  </a:cubicBezTo>
                  <a:cubicBezTo>
                    <a:pt x="210" y="207"/>
                    <a:pt x="209" y="206"/>
                    <a:pt x="209" y="206"/>
                  </a:cubicBezTo>
                  <a:cubicBezTo>
                    <a:pt x="208" y="207"/>
                    <a:pt x="208" y="206"/>
                    <a:pt x="207" y="206"/>
                  </a:cubicBezTo>
                  <a:cubicBezTo>
                    <a:pt x="206" y="206"/>
                    <a:pt x="204" y="207"/>
                    <a:pt x="203" y="207"/>
                  </a:cubicBezTo>
                  <a:cubicBezTo>
                    <a:pt x="202" y="207"/>
                    <a:pt x="201" y="207"/>
                    <a:pt x="200" y="207"/>
                  </a:cubicBezTo>
                  <a:cubicBezTo>
                    <a:pt x="199" y="206"/>
                    <a:pt x="199" y="208"/>
                    <a:pt x="198" y="207"/>
                  </a:cubicBezTo>
                  <a:cubicBezTo>
                    <a:pt x="197" y="206"/>
                    <a:pt x="196" y="207"/>
                    <a:pt x="194" y="206"/>
                  </a:cubicBezTo>
                  <a:cubicBezTo>
                    <a:pt x="194" y="206"/>
                    <a:pt x="194" y="205"/>
                    <a:pt x="193" y="204"/>
                  </a:cubicBezTo>
                  <a:cubicBezTo>
                    <a:pt x="193" y="204"/>
                    <a:pt x="192" y="205"/>
                    <a:pt x="192" y="204"/>
                  </a:cubicBezTo>
                  <a:cubicBezTo>
                    <a:pt x="191" y="204"/>
                    <a:pt x="188" y="204"/>
                    <a:pt x="190" y="202"/>
                  </a:cubicBezTo>
                  <a:cubicBezTo>
                    <a:pt x="188" y="203"/>
                    <a:pt x="188" y="201"/>
                    <a:pt x="186" y="201"/>
                  </a:cubicBezTo>
                  <a:cubicBezTo>
                    <a:pt x="185" y="200"/>
                    <a:pt x="185" y="200"/>
                    <a:pt x="185" y="199"/>
                  </a:cubicBezTo>
                  <a:cubicBezTo>
                    <a:pt x="182" y="199"/>
                    <a:pt x="181" y="196"/>
                    <a:pt x="178" y="196"/>
                  </a:cubicBezTo>
                  <a:cubicBezTo>
                    <a:pt x="178" y="194"/>
                    <a:pt x="176" y="193"/>
                    <a:pt x="177" y="189"/>
                  </a:cubicBezTo>
                  <a:cubicBezTo>
                    <a:pt x="177" y="186"/>
                    <a:pt x="173" y="188"/>
                    <a:pt x="175" y="185"/>
                  </a:cubicBezTo>
                  <a:cubicBezTo>
                    <a:pt x="174" y="185"/>
                    <a:pt x="173" y="185"/>
                    <a:pt x="173" y="186"/>
                  </a:cubicBezTo>
                  <a:cubicBezTo>
                    <a:pt x="173" y="186"/>
                    <a:pt x="173" y="185"/>
                    <a:pt x="173" y="184"/>
                  </a:cubicBezTo>
                  <a:cubicBezTo>
                    <a:pt x="172" y="184"/>
                    <a:pt x="171" y="184"/>
                    <a:pt x="171" y="182"/>
                  </a:cubicBezTo>
                  <a:cubicBezTo>
                    <a:pt x="170" y="181"/>
                    <a:pt x="169" y="182"/>
                    <a:pt x="168" y="181"/>
                  </a:cubicBezTo>
                  <a:cubicBezTo>
                    <a:pt x="168" y="181"/>
                    <a:pt x="169" y="181"/>
                    <a:pt x="169" y="180"/>
                  </a:cubicBezTo>
                  <a:cubicBezTo>
                    <a:pt x="169" y="180"/>
                    <a:pt x="168" y="179"/>
                    <a:pt x="168" y="179"/>
                  </a:cubicBezTo>
                  <a:cubicBezTo>
                    <a:pt x="168" y="179"/>
                    <a:pt x="167" y="179"/>
                    <a:pt x="167" y="179"/>
                  </a:cubicBezTo>
                  <a:cubicBezTo>
                    <a:pt x="167" y="178"/>
                    <a:pt x="167" y="177"/>
                    <a:pt x="166" y="177"/>
                  </a:cubicBezTo>
                  <a:cubicBezTo>
                    <a:pt x="165" y="175"/>
                    <a:pt x="163" y="175"/>
                    <a:pt x="162" y="172"/>
                  </a:cubicBezTo>
                  <a:cubicBezTo>
                    <a:pt x="161" y="171"/>
                    <a:pt x="161" y="172"/>
                    <a:pt x="159" y="171"/>
                  </a:cubicBezTo>
                  <a:cubicBezTo>
                    <a:pt x="160" y="170"/>
                    <a:pt x="158" y="170"/>
                    <a:pt x="158" y="169"/>
                  </a:cubicBezTo>
                  <a:cubicBezTo>
                    <a:pt x="157" y="168"/>
                    <a:pt x="158" y="166"/>
                    <a:pt x="156" y="166"/>
                  </a:cubicBezTo>
                  <a:cubicBezTo>
                    <a:pt x="156" y="162"/>
                    <a:pt x="155" y="161"/>
                    <a:pt x="152" y="160"/>
                  </a:cubicBezTo>
                  <a:cubicBezTo>
                    <a:pt x="152" y="160"/>
                    <a:pt x="151" y="161"/>
                    <a:pt x="151" y="162"/>
                  </a:cubicBezTo>
                  <a:cubicBezTo>
                    <a:pt x="150" y="164"/>
                    <a:pt x="153" y="164"/>
                    <a:pt x="153" y="165"/>
                  </a:cubicBezTo>
                  <a:cubicBezTo>
                    <a:pt x="153" y="165"/>
                    <a:pt x="153" y="166"/>
                    <a:pt x="153" y="166"/>
                  </a:cubicBezTo>
                  <a:cubicBezTo>
                    <a:pt x="153" y="166"/>
                    <a:pt x="154" y="166"/>
                    <a:pt x="154" y="166"/>
                  </a:cubicBezTo>
                  <a:cubicBezTo>
                    <a:pt x="154" y="167"/>
                    <a:pt x="153" y="169"/>
                    <a:pt x="155" y="169"/>
                  </a:cubicBezTo>
                  <a:cubicBezTo>
                    <a:pt x="156" y="169"/>
                    <a:pt x="155" y="171"/>
                    <a:pt x="156" y="172"/>
                  </a:cubicBezTo>
                  <a:cubicBezTo>
                    <a:pt x="156" y="173"/>
                    <a:pt x="157" y="172"/>
                    <a:pt x="157" y="173"/>
                  </a:cubicBezTo>
                  <a:cubicBezTo>
                    <a:pt x="157" y="175"/>
                    <a:pt x="159" y="174"/>
                    <a:pt x="158" y="177"/>
                  </a:cubicBezTo>
                  <a:cubicBezTo>
                    <a:pt x="158" y="177"/>
                    <a:pt x="159" y="177"/>
                    <a:pt x="160" y="177"/>
                  </a:cubicBezTo>
                  <a:cubicBezTo>
                    <a:pt x="160" y="178"/>
                    <a:pt x="161" y="178"/>
                    <a:pt x="161" y="179"/>
                  </a:cubicBezTo>
                  <a:cubicBezTo>
                    <a:pt x="161" y="179"/>
                    <a:pt x="160" y="180"/>
                    <a:pt x="160" y="180"/>
                  </a:cubicBezTo>
                  <a:cubicBezTo>
                    <a:pt x="160" y="181"/>
                    <a:pt x="162" y="181"/>
                    <a:pt x="162" y="183"/>
                  </a:cubicBezTo>
                  <a:cubicBezTo>
                    <a:pt x="161" y="182"/>
                    <a:pt x="160" y="181"/>
                    <a:pt x="158" y="181"/>
                  </a:cubicBezTo>
                  <a:cubicBezTo>
                    <a:pt x="159" y="179"/>
                    <a:pt x="157" y="179"/>
                    <a:pt x="157" y="177"/>
                  </a:cubicBezTo>
                  <a:cubicBezTo>
                    <a:pt x="156" y="176"/>
                    <a:pt x="155" y="176"/>
                    <a:pt x="155" y="175"/>
                  </a:cubicBezTo>
                  <a:cubicBezTo>
                    <a:pt x="154" y="175"/>
                    <a:pt x="154" y="174"/>
                    <a:pt x="153" y="173"/>
                  </a:cubicBezTo>
                  <a:cubicBezTo>
                    <a:pt x="152" y="173"/>
                    <a:pt x="151" y="173"/>
                    <a:pt x="150" y="172"/>
                  </a:cubicBezTo>
                  <a:cubicBezTo>
                    <a:pt x="150" y="170"/>
                    <a:pt x="151" y="171"/>
                    <a:pt x="152" y="171"/>
                  </a:cubicBezTo>
                  <a:cubicBezTo>
                    <a:pt x="152" y="168"/>
                    <a:pt x="149" y="169"/>
                    <a:pt x="150" y="166"/>
                  </a:cubicBezTo>
                  <a:cubicBezTo>
                    <a:pt x="148" y="166"/>
                    <a:pt x="148" y="165"/>
                    <a:pt x="146" y="165"/>
                  </a:cubicBezTo>
                  <a:cubicBezTo>
                    <a:pt x="146" y="163"/>
                    <a:pt x="147" y="163"/>
                    <a:pt x="146" y="161"/>
                  </a:cubicBezTo>
                  <a:cubicBezTo>
                    <a:pt x="146" y="161"/>
                    <a:pt x="146" y="161"/>
                    <a:pt x="146" y="161"/>
                  </a:cubicBezTo>
                  <a:cubicBezTo>
                    <a:pt x="145" y="159"/>
                    <a:pt x="145" y="157"/>
                    <a:pt x="142" y="157"/>
                  </a:cubicBezTo>
                  <a:cubicBezTo>
                    <a:pt x="143" y="156"/>
                    <a:pt x="143" y="156"/>
                    <a:pt x="142" y="155"/>
                  </a:cubicBezTo>
                  <a:cubicBezTo>
                    <a:pt x="142" y="155"/>
                    <a:pt x="141" y="154"/>
                    <a:pt x="141" y="154"/>
                  </a:cubicBezTo>
                  <a:cubicBezTo>
                    <a:pt x="141" y="154"/>
                    <a:pt x="140" y="154"/>
                    <a:pt x="139" y="154"/>
                  </a:cubicBezTo>
                  <a:cubicBezTo>
                    <a:pt x="139" y="153"/>
                    <a:pt x="141" y="153"/>
                    <a:pt x="141" y="153"/>
                  </a:cubicBezTo>
                  <a:cubicBezTo>
                    <a:pt x="140" y="152"/>
                    <a:pt x="136" y="151"/>
                    <a:pt x="134" y="150"/>
                  </a:cubicBezTo>
                  <a:cubicBezTo>
                    <a:pt x="134" y="150"/>
                    <a:pt x="134" y="149"/>
                    <a:pt x="134" y="149"/>
                  </a:cubicBezTo>
                  <a:cubicBezTo>
                    <a:pt x="133" y="148"/>
                    <a:pt x="133" y="147"/>
                    <a:pt x="132" y="147"/>
                  </a:cubicBezTo>
                  <a:cubicBezTo>
                    <a:pt x="132" y="146"/>
                    <a:pt x="132" y="144"/>
                    <a:pt x="131" y="143"/>
                  </a:cubicBezTo>
                  <a:cubicBezTo>
                    <a:pt x="131" y="142"/>
                    <a:pt x="130" y="142"/>
                    <a:pt x="130" y="142"/>
                  </a:cubicBezTo>
                  <a:cubicBezTo>
                    <a:pt x="129" y="141"/>
                    <a:pt x="130" y="139"/>
                    <a:pt x="128" y="140"/>
                  </a:cubicBezTo>
                  <a:cubicBezTo>
                    <a:pt x="128" y="137"/>
                    <a:pt x="127" y="135"/>
                    <a:pt x="125" y="134"/>
                  </a:cubicBezTo>
                  <a:cubicBezTo>
                    <a:pt x="125" y="133"/>
                    <a:pt x="125" y="131"/>
                    <a:pt x="123" y="131"/>
                  </a:cubicBezTo>
                  <a:cubicBezTo>
                    <a:pt x="124" y="123"/>
                    <a:pt x="123" y="118"/>
                    <a:pt x="123" y="109"/>
                  </a:cubicBezTo>
                  <a:cubicBezTo>
                    <a:pt x="123" y="108"/>
                    <a:pt x="123" y="108"/>
                    <a:pt x="123" y="107"/>
                  </a:cubicBezTo>
                  <a:cubicBezTo>
                    <a:pt x="122" y="107"/>
                    <a:pt x="122" y="106"/>
                    <a:pt x="121" y="106"/>
                  </a:cubicBezTo>
                  <a:cubicBezTo>
                    <a:pt x="121" y="105"/>
                    <a:pt x="121" y="105"/>
                    <a:pt x="120" y="105"/>
                  </a:cubicBezTo>
                  <a:cubicBezTo>
                    <a:pt x="119" y="102"/>
                    <a:pt x="117" y="100"/>
                    <a:pt x="114" y="97"/>
                  </a:cubicBezTo>
                  <a:cubicBezTo>
                    <a:pt x="114" y="97"/>
                    <a:pt x="113" y="97"/>
                    <a:pt x="114" y="96"/>
                  </a:cubicBezTo>
                  <a:cubicBezTo>
                    <a:pt x="114" y="96"/>
                    <a:pt x="115" y="97"/>
                    <a:pt x="116" y="96"/>
                  </a:cubicBezTo>
                  <a:cubicBezTo>
                    <a:pt x="117" y="96"/>
                    <a:pt x="117" y="98"/>
                    <a:pt x="118" y="97"/>
                  </a:cubicBezTo>
                  <a:cubicBezTo>
                    <a:pt x="119" y="98"/>
                    <a:pt x="119" y="99"/>
                    <a:pt x="119" y="100"/>
                  </a:cubicBezTo>
                  <a:cubicBezTo>
                    <a:pt x="123" y="100"/>
                    <a:pt x="123" y="102"/>
                    <a:pt x="125" y="103"/>
                  </a:cubicBezTo>
                  <a:cubicBezTo>
                    <a:pt x="125" y="105"/>
                    <a:pt x="126" y="106"/>
                    <a:pt x="127" y="107"/>
                  </a:cubicBezTo>
                  <a:cubicBezTo>
                    <a:pt x="128" y="107"/>
                    <a:pt x="128" y="106"/>
                    <a:pt x="128" y="105"/>
                  </a:cubicBezTo>
                  <a:cubicBezTo>
                    <a:pt x="128" y="104"/>
                    <a:pt x="127" y="104"/>
                    <a:pt x="127" y="104"/>
                  </a:cubicBezTo>
                  <a:cubicBezTo>
                    <a:pt x="126" y="102"/>
                    <a:pt x="126" y="102"/>
                    <a:pt x="126" y="101"/>
                  </a:cubicBezTo>
                  <a:cubicBezTo>
                    <a:pt x="126" y="100"/>
                    <a:pt x="125" y="100"/>
                    <a:pt x="125" y="100"/>
                  </a:cubicBezTo>
                  <a:cubicBezTo>
                    <a:pt x="125" y="100"/>
                    <a:pt x="126" y="99"/>
                    <a:pt x="126" y="99"/>
                  </a:cubicBezTo>
                  <a:cubicBezTo>
                    <a:pt x="125" y="98"/>
                    <a:pt x="124" y="98"/>
                    <a:pt x="124" y="97"/>
                  </a:cubicBezTo>
                  <a:cubicBezTo>
                    <a:pt x="121" y="97"/>
                    <a:pt x="120" y="95"/>
                    <a:pt x="117" y="95"/>
                  </a:cubicBezTo>
                  <a:cubicBezTo>
                    <a:pt x="118" y="92"/>
                    <a:pt x="115" y="94"/>
                    <a:pt x="116" y="92"/>
                  </a:cubicBezTo>
                  <a:cubicBezTo>
                    <a:pt x="115" y="91"/>
                    <a:pt x="114" y="92"/>
                    <a:pt x="113" y="90"/>
                  </a:cubicBezTo>
                  <a:cubicBezTo>
                    <a:pt x="113" y="90"/>
                    <a:pt x="114" y="90"/>
                    <a:pt x="114" y="90"/>
                  </a:cubicBezTo>
                  <a:cubicBezTo>
                    <a:pt x="115" y="88"/>
                    <a:pt x="112" y="89"/>
                    <a:pt x="112" y="89"/>
                  </a:cubicBezTo>
                  <a:cubicBezTo>
                    <a:pt x="111" y="89"/>
                    <a:pt x="112" y="88"/>
                    <a:pt x="111" y="88"/>
                  </a:cubicBezTo>
                  <a:cubicBezTo>
                    <a:pt x="111" y="88"/>
                    <a:pt x="110" y="88"/>
                    <a:pt x="110" y="88"/>
                  </a:cubicBezTo>
                  <a:cubicBezTo>
                    <a:pt x="110" y="87"/>
                    <a:pt x="111" y="87"/>
                    <a:pt x="111" y="86"/>
                  </a:cubicBezTo>
                  <a:cubicBezTo>
                    <a:pt x="110" y="85"/>
                    <a:pt x="110" y="87"/>
                    <a:pt x="109" y="86"/>
                  </a:cubicBezTo>
                  <a:cubicBezTo>
                    <a:pt x="107" y="85"/>
                    <a:pt x="108" y="84"/>
                    <a:pt x="107" y="83"/>
                  </a:cubicBezTo>
                  <a:cubicBezTo>
                    <a:pt x="107" y="82"/>
                    <a:pt x="106" y="82"/>
                    <a:pt x="105" y="82"/>
                  </a:cubicBezTo>
                  <a:cubicBezTo>
                    <a:pt x="108" y="78"/>
                    <a:pt x="100" y="81"/>
                    <a:pt x="100" y="77"/>
                  </a:cubicBezTo>
                  <a:cubicBezTo>
                    <a:pt x="101" y="77"/>
                    <a:pt x="102" y="77"/>
                    <a:pt x="102" y="77"/>
                  </a:cubicBezTo>
                  <a:cubicBezTo>
                    <a:pt x="103" y="75"/>
                    <a:pt x="99" y="77"/>
                    <a:pt x="100" y="74"/>
                  </a:cubicBezTo>
                  <a:cubicBezTo>
                    <a:pt x="99" y="74"/>
                    <a:pt x="98" y="74"/>
                    <a:pt x="96" y="74"/>
                  </a:cubicBezTo>
                  <a:cubicBezTo>
                    <a:pt x="98" y="73"/>
                    <a:pt x="95" y="73"/>
                    <a:pt x="97" y="72"/>
                  </a:cubicBezTo>
                  <a:cubicBezTo>
                    <a:pt x="97" y="71"/>
                    <a:pt x="95" y="71"/>
                    <a:pt x="95" y="72"/>
                  </a:cubicBezTo>
                  <a:cubicBezTo>
                    <a:pt x="94" y="70"/>
                    <a:pt x="95" y="70"/>
                    <a:pt x="94" y="68"/>
                  </a:cubicBezTo>
                  <a:cubicBezTo>
                    <a:pt x="93" y="68"/>
                    <a:pt x="91" y="68"/>
                    <a:pt x="90" y="68"/>
                  </a:cubicBezTo>
                  <a:cubicBezTo>
                    <a:pt x="90" y="67"/>
                    <a:pt x="91" y="66"/>
                    <a:pt x="91" y="65"/>
                  </a:cubicBezTo>
                  <a:cubicBezTo>
                    <a:pt x="91" y="64"/>
                    <a:pt x="89" y="65"/>
                    <a:pt x="91" y="63"/>
                  </a:cubicBezTo>
                  <a:cubicBezTo>
                    <a:pt x="88" y="64"/>
                    <a:pt x="87" y="64"/>
                    <a:pt x="84" y="64"/>
                  </a:cubicBezTo>
                  <a:cubicBezTo>
                    <a:pt x="84" y="62"/>
                    <a:pt x="82" y="61"/>
                    <a:pt x="80" y="61"/>
                  </a:cubicBezTo>
                  <a:cubicBezTo>
                    <a:pt x="80" y="60"/>
                    <a:pt x="79" y="60"/>
                    <a:pt x="78" y="60"/>
                  </a:cubicBezTo>
                  <a:cubicBezTo>
                    <a:pt x="78" y="60"/>
                    <a:pt x="78" y="59"/>
                    <a:pt x="78" y="58"/>
                  </a:cubicBezTo>
                  <a:cubicBezTo>
                    <a:pt x="78" y="58"/>
                    <a:pt x="76" y="59"/>
                    <a:pt x="77" y="58"/>
                  </a:cubicBezTo>
                  <a:cubicBezTo>
                    <a:pt x="74" y="57"/>
                    <a:pt x="70" y="59"/>
                    <a:pt x="68" y="58"/>
                  </a:cubicBezTo>
                  <a:cubicBezTo>
                    <a:pt x="68" y="58"/>
                    <a:pt x="68" y="57"/>
                    <a:pt x="68" y="57"/>
                  </a:cubicBezTo>
                  <a:cubicBezTo>
                    <a:pt x="68" y="57"/>
                    <a:pt x="67" y="58"/>
                    <a:pt x="67" y="58"/>
                  </a:cubicBezTo>
                  <a:cubicBezTo>
                    <a:pt x="66" y="58"/>
                    <a:pt x="66" y="56"/>
                    <a:pt x="63" y="56"/>
                  </a:cubicBezTo>
                  <a:cubicBezTo>
                    <a:pt x="63" y="55"/>
                    <a:pt x="60" y="55"/>
                    <a:pt x="62" y="54"/>
                  </a:cubicBezTo>
                  <a:cubicBezTo>
                    <a:pt x="62" y="54"/>
                    <a:pt x="61" y="54"/>
                    <a:pt x="61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59" y="54"/>
                    <a:pt x="58" y="55"/>
                    <a:pt x="57" y="54"/>
                  </a:cubicBezTo>
                  <a:cubicBezTo>
                    <a:pt x="55" y="54"/>
                    <a:pt x="56" y="57"/>
                    <a:pt x="56" y="58"/>
                  </a:cubicBezTo>
                  <a:cubicBezTo>
                    <a:pt x="55" y="57"/>
                    <a:pt x="55" y="57"/>
                    <a:pt x="54" y="57"/>
                  </a:cubicBezTo>
                  <a:cubicBezTo>
                    <a:pt x="53" y="57"/>
                    <a:pt x="54" y="58"/>
                    <a:pt x="53" y="58"/>
                  </a:cubicBezTo>
                  <a:cubicBezTo>
                    <a:pt x="52" y="59"/>
                    <a:pt x="50" y="59"/>
                    <a:pt x="49" y="59"/>
                  </a:cubicBezTo>
                  <a:cubicBezTo>
                    <a:pt x="48" y="60"/>
                    <a:pt x="48" y="60"/>
                    <a:pt x="47" y="61"/>
                  </a:cubicBezTo>
                  <a:cubicBezTo>
                    <a:pt x="46" y="61"/>
                    <a:pt x="46" y="60"/>
                    <a:pt x="45" y="60"/>
                  </a:cubicBezTo>
                  <a:cubicBezTo>
                    <a:pt x="46" y="59"/>
                    <a:pt x="48" y="58"/>
                    <a:pt x="47" y="56"/>
                  </a:cubicBezTo>
                  <a:cubicBezTo>
                    <a:pt x="48" y="56"/>
                    <a:pt x="48" y="55"/>
                    <a:pt x="48" y="54"/>
                  </a:cubicBezTo>
                  <a:cubicBezTo>
                    <a:pt x="48" y="53"/>
                    <a:pt x="47" y="54"/>
                    <a:pt x="46" y="54"/>
                  </a:cubicBezTo>
                  <a:cubicBezTo>
                    <a:pt x="45" y="54"/>
                    <a:pt x="45" y="55"/>
                    <a:pt x="44" y="56"/>
                  </a:cubicBezTo>
                  <a:cubicBezTo>
                    <a:pt x="43" y="57"/>
                    <a:pt x="43" y="58"/>
                    <a:pt x="43" y="58"/>
                  </a:cubicBezTo>
                  <a:cubicBezTo>
                    <a:pt x="42" y="58"/>
                    <a:pt x="42" y="60"/>
                    <a:pt x="41" y="59"/>
                  </a:cubicBezTo>
                  <a:cubicBezTo>
                    <a:pt x="41" y="60"/>
                    <a:pt x="40" y="60"/>
                    <a:pt x="39" y="61"/>
                  </a:cubicBezTo>
                  <a:cubicBezTo>
                    <a:pt x="39" y="61"/>
                    <a:pt x="39" y="62"/>
                    <a:pt x="39" y="63"/>
                  </a:cubicBezTo>
                  <a:cubicBezTo>
                    <a:pt x="37" y="64"/>
                    <a:pt x="37" y="66"/>
                    <a:pt x="35" y="67"/>
                  </a:cubicBezTo>
                  <a:cubicBezTo>
                    <a:pt x="35" y="68"/>
                    <a:pt x="34" y="67"/>
                    <a:pt x="34" y="67"/>
                  </a:cubicBezTo>
                  <a:cubicBezTo>
                    <a:pt x="33" y="68"/>
                    <a:pt x="34" y="69"/>
                    <a:pt x="34" y="69"/>
                  </a:cubicBezTo>
                  <a:cubicBezTo>
                    <a:pt x="34" y="69"/>
                    <a:pt x="31" y="69"/>
                    <a:pt x="32" y="70"/>
                  </a:cubicBezTo>
                  <a:cubicBezTo>
                    <a:pt x="33" y="71"/>
                    <a:pt x="30" y="70"/>
                    <a:pt x="29" y="72"/>
                  </a:cubicBezTo>
                  <a:cubicBezTo>
                    <a:pt x="29" y="72"/>
                    <a:pt x="28" y="74"/>
                    <a:pt x="27" y="74"/>
                  </a:cubicBezTo>
                  <a:cubicBezTo>
                    <a:pt x="27" y="73"/>
                    <a:pt x="27" y="73"/>
                    <a:pt x="27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2" y="75"/>
                    <a:pt x="25" y="76"/>
                    <a:pt x="22" y="76"/>
                  </a:cubicBezTo>
                  <a:cubicBezTo>
                    <a:pt x="20" y="76"/>
                    <a:pt x="19" y="76"/>
                    <a:pt x="18" y="77"/>
                  </a:cubicBezTo>
                  <a:cubicBezTo>
                    <a:pt x="17" y="77"/>
                    <a:pt x="16" y="79"/>
                    <a:pt x="15" y="78"/>
                  </a:cubicBezTo>
                  <a:cubicBezTo>
                    <a:pt x="15" y="76"/>
                    <a:pt x="17" y="76"/>
                    <a:pt x="18" y="76"/>
                  </a:cubicBezTo>
                  <a:cubicBezTo>
                    <a:pt x="19" y="76"/>
                    <a:pt x="19" y="76"/>
                    <a:pt x="19" y="75"/>
                  </a:cubicBezTo>
                  <a:cubicBezTo>
                    <a:pt x="19" y="74"/>
                    <a:pt x="21" y="75"/>
                    <a:pt x="22" y="74"/>
                  </a:cubicBezTo>
                  <a:cubicBezTo>
                    <a:pt x="23" y="75"/>
                    <a:pt x="22" y="73"/>
                    <a:pt x="22" y="72"/>
                  </a:cubicBezTo>
                  <a:cubicBezTo>
                    <a:pt x="23" y="72"/>
                    <a:pt x="23" y="74"/>
                    <a:pt x="25" y="72"/>
                  </a:cubicBezTo>
                  <a:cubicBezTo>
                    <a:pt x="25" y="71"/>
                    <a:pt x="25" y="72"/>
                    <a:pt x="25" y="71"/>
                  </a:cubicBezTo>
                  <a:cubicBezTo>
                    <a:pt x="25" y="70"/>
                    <a:pt x="27" y="70"/>
                    <a:pt x="28" y="70"/>
                  </a:cubicBezTo>
                  <a:cubicBezTo>
                    <a:pt x="28" y="68"/>
                    <a:pt x="28" y="67"/>
                    <a:pt x="28" y="66"/>
                  </a:cubicBezTo>
                  <a:cubicBezTo>
                    <a:pt x="30" y="68"/>
                    <a:pt x="28" y="64"/>
                    <a:pt x="31" y="65"/>
                  </a:cubicBezTo>
                  <a:cubicBezTo>
                    <a:pt x="31" y="63"/>
                    <a:pt x="28" y="65"/>
                    <a:pt x="29" y="63"/>
                  </a:cubicBezTo>
                  <a:cubicBezTo>
                    <a:pt x="28" y="64"/>
                    <a:pt x="24" y="62"/>
                    <a:pt x="23" y="64"/>
                  </a:cubicBezTo>
                  <a:cubicBezTo>
                    <a:pt x="22" y="64"/>
                    <a:pt x="23" y="63"/>
                    <a:pt x="22" y="63"/>
                  </a:cubicBezTo>
                  <a:cubicBezTo>
                    <a:pt x="22" y="62"/>
                    <a:pt x="20" y="63"/>
                    <a:pt x="18" y="63"/>
                  </a:cubicBezTo>
                  <a:cubicBezTo>
                    <a:pt x="19" y="61"/>
                    <a:pt x="17" y="62"/>
                    <a:pt x="17" y="61"/>
                  </a:cubicBezTo>
                  <a:cubicBezTo>
                    <a:pt x="17" y="61"/>
                    <a:pt x="17" y="60"/>
                    <a:pt x="18" y="61"/>
                  </a:cubicBezTo>
                  <a:cubicBezTo>
                    <a:pt x="16" y="59"/>
                    <a:pt x="15" y="59"/>
                    <a:pt x="14" y="57"/>
                  </a:cubicBezTo>
                  <a:cubicBezTo>
                    <a:pt x="13" y="58"/>
                    <a:pt x="11" y="58"/>
                    <a:pt x="9" y="58"/>
                  </a:cubicBezTo>
                  <a:cubicBezTo>
                    <a:pt x="9" y="57"/>
                    <a:pt x="9" y="57"/>
                    <a:pt x="10" y="56"/>
                  </a:cubicBezTo>
                  <a:cubicBezTo>
                    <a:pt x="9" y="55"/>
                    <a:pt x="7" y="55"/>
                    <a:pt x="8" y="53"/>
                  </a:cubicBezTo>
                  <a:cubicBezTo>
                    <a:pt x="8" y="52"/>
                    <a:pt x="7" y="51"/>
                    <a:pt x="6" y="52"/>
                  </a:cubicBezTo>
                  <a:cubicBezTo>
                    <a:pt x="5" y="52"/>
                    <a:pt x="6" y="50"/>
                    <a:pt x="6" y="49"/>
                  </a:cubicBezTo>
                  <a:cubicBezTo>
                    <a:pt x="7" y="49"/>
                    <a:pt x="6" y="48"/>
                    <a:pt x="6" y="48"/>
                  </a:cubicBezTo>
                  <a:cubicBezTo>
                    <a:pt x="7" y="48"/>
                    <a:pt x="8" y="48"/>
                    <a:pt x="8" y="48"/>
                  </a:cubicBezTo>
                  <a:cubicBezTo>
                    <a:pt x="8" y="47"/>
                    <a:pt x="8" y="46"/>
                    <a:pt x="9" y="46"/>
                  </a:cubicBezTo>
                  <a:cubicBezTo>
                    <a:pt x="10" y="46"/>
                    <a:pt x="13" y="45"/>
                    <a:pt x="14" y="45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8" y="43"/>
                    <a:pt x="16" y="42"/>
                    <a:pt x="20" y="42"/>
                  </a:cubicBezTo>
                  <a:cubicBezTo>
                    <a:pt x="19" y="41"/>
                    <a:pt x="19" y="40"/>
                    <a:pt x="18" y="37"/>
                  </a:cubicBezTo>
                  <a:cubicBezTo>
                    <a:pt x="17" y="35"/>
                    <a:pt x="13" y="39"/>
                    <a:pt x="11" y="38"/>
                  </a:cubicBezTo>
                  <a:cubicBezTo>
                    <a:pt x="10" y="36"/>
                    <a:pt x="11" y="38"/>
                    <a:pt x="9" y="38"/>
                  </a:cubicBezTo>
                  <a:cubicBezTo>
                    <a:pt x="8" y="37"/>
                    <a:pt x="5" y="38"/>
                    <a:pt x="4" y="37"/>
                  </a:cubicBezTo>
                  <a:cubicBezTo>
                    <a:pt x="4" y="37"/>
                    <a:pt x="5" y="36"/>
                    <a:pt x="4" y="36"/>
                  </a:cubicBezTo>
                  <a:cubicBezTo>
                    <a:pt x="2" y="35"/>
                    <a:pt x="1" y="35"/>
                    <a:pt x="1" y="33"/>
                  </a:cubicBezTo>
                  <a:cubicBezTo>
                    <a:pt x="5" y="33"/>
                    <a:pt x="0" y="31"/>
                    <a:pt x="5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29"/>
                    <a:pt x="6" y="31"/>
                    <a:pt x="6" y="31"/>
                  </a:cubicBezTo>
                  <a:cubicBezTo>
                    <a:pt x="8" y="31"/>
                    <a:pt x="8" y="30"/>
                    <a:pt x="9" y="30"/>
                  </a:cubicBezTo>
                  <a:cubicBezTo>
                    <a:pt x="10" y="30"/>
                    <a:pt x="10" y="31"/>
                    <a:pt x="11" y="31"/>
                  </a:cubicBezTo>
                  <a:cubicBezTo>
                    <a:pt x="12" y="32"/>
                    <a:pt x="14" y="31"/>
                    <a:pt x="16" y="31"/>
                  </a:cubicBezTo>
                  <a:cubicBezTo>
                    <a:pt x="17" y="32"/>
                    <a:pt x="16" y="32"/>
                    <a:pt x="18" y="31"/>
                  </a:cubicBezTo>
                  <a:cubicBezTo>
                    <a:pt x="19" y="31"/>
                    <a:pt x="18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19" y="28"/>
                    <a:pt x="16" y="30"/>
                    <a:pt x="17" y="27"/>
                  </a:cubicBezTo>
                  <a:cubicBezTo>
                    <a:pt x="15" y="27"/>
                    <a:pt x="13" y="26"/>
                    <a:pt x="11" y="26"/>
                  </a:cubicBezTo>
                  <a:cubicBezTo>
                    <a:pt x="12" y="25"/>
                    <a:pt x="12" y="25"/>
                    <a:pt x="11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9" y="23"/>
                    <a:pt x="8" y="23"/>
                    <a:pt x="7" y="22"/>
                  </a:cubicBezTo>
                  <a:cubicBezTo>
                    <a:pt x="7" y="22"/>
                    <a:pt x="9" y="20"/>
                    <a:pt x="7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6" y="21"/>
                    <a:pt x="5" y="20"/>
                    <a:pt x="4" y="20"/>
                  </a:cubicBezTo>
                  <a:cubicBezTo>
                    <a:pt x="6" y="18"/>
                    <a:pt x="9" y="18"/>
                    <a:pt x="11" y="17"/>
                  </a:cubicBezTo>
                  <a:cubicBezTo>
                    <a:pt x="11" y="14"/>
                    <a:pt x="13" y="14"/>
                    <a:pt x="14" y="13"/>
                  </a:cubicBezTo>
                  <a:cubicBezTo>
                    <a:pt x="15" y="12"/>
                    <a:pt x="14" y="11"/>
                    <a:pt x="15" y="10"/>
                  </a:cubicBezTo>
                  <a:cubicBezTo>
                    <a:pt x="16" y="12"/>
                    <a:pt x="17" y="11"/>
                    <a:pt x="20" y="11"/>
                  </a:cubicBezTo>
                  <a:cubicBezTo>
                    <a:pt x="21" y="9"/>
                    <a:pt x="23" y="8"/>
                    <a:pt x="27" y="8"/>
                  </a:cubicBezTo>
                  <a:cubicBezTo>
                    <a:pt x="28" y="9"/>
                    <a:pt x="28" y="7"/>
                    <a:pt x="28" y="7"/>
                  </a:cubicBezTo>
                  <a:cubicBezTo>
                    <a:pt x="29" y="6"/>
                    <a:pt x="32" y="8"/>
                    <a:pt x="32" y="6"/>
                  </a:cubicBezTo>
                  <a:cubicBezTo>
                    <a:pt x="33" y="5"/>
                    <a:pt x="33" y="7"/>
                    <a:pt x="34" y="7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9" y="8"/>
                    <a:pt x="42" y="8"/>
                    <a:pt x="45" y="8"/>
                  </a:cubicBezTo>
                  <a:cubicBezTo>
                    <a:pt x="42" y="11"/>
                    <a:pt x="49" y="7"/>
                    <a:pt x="47" y="10"/>
                  </a:cubicBezTo>
                  <a:cubicBezTo>
                    <a:pt x="48" y="11"/>
                    <a:pt x="49" y="10"/>
                    <a:pt x="50" y="9"/>
                  </a:cubicBezTo>
                  <a:cubicBezTo>
                    <a:pt x="51" y="11"/>
                    <a:pt x="54" y="10"/>
                    <a:pt x="56" y="10"/>
                  </a:cubicBezTo>
                  <a:cubicBezTo>
                    <a:pt x="56" y="11"/>
                    <a:pt x="56" y="11"/>
                    <a:pt x="57" y="11"/>
                  </a:cubicBezTo>
                  <a:cubicBezTo>
                    <a:pt x="57" y="11"/>
                    <a:pt x="57" y="12"/>
                    <a:pt x="58" y="12"/>
                  </a:cubicBezTo>
                  <a:cubicBezTo>
                    <a:pt x="60" y="12"/>
                    <a:pt x="60" y="11"/>
                    <a:pt x="61" y="12"/>
                  </a:cubicBezTo>
                  <a:cubicBezTo>
                    <a:pt x="62" y="12"/>
                    <a:pt x="70" y="12"/>
                    <a:pt x="70" y="13"/>
                  </a:cubicBezTo>
                  <a:cubicBezTo>
                    <a:pt x="71" y="13"/>
                    <a:pt x="75" y="14"/>
                    <a:pt x="78" y="14"/>
                  </a:cubicBezTo>
                  <a:cubicBezTo>
                    <a:pt x="79" y="15"/>
                    <a:pt x="80" y="15"/>
                    <a:pt x="80" y="17"/>
                  </a:cubicBezTo>
                  <a:cubicBezTo>
                    <a:pt x="83" y="17"/>
                    <a:pt x="84" y="19"/>
                    <a:pt x="86" y="17"/>
                  </a:cubicBezTo>
                  <a:cubicBezTo>
                    <a:pt x="86" y="20"/>
                    <a:pt x="89" y="19"/>
                    <a:pt x="91" y="19"/>
                  </a:cubicBezTo>
                  <a:cubicBezTo>
                    <a:pt x="91" y="18"/>
                    <a:pt x="90" y="18"/>
                    <a:pt x="90" y="18"/>
                  </a:cubicBezTo>
                  <a:cubicBezTo>
                    <a:pt x="91" y="16"/>
                    <a:pt x="93" y="15"/>
                    <a:pt x="95" y="15"/>
                  </a:cubicBezTo>
                  <a:cubicBezTo>
                    <a:pt x="95" y="16"/>
                    <a:pt x="96" y="16"/>
                    <a:pt x="96" y="15"/>
                  </a:cubicBezTo>
                  <a:cubicBezTo>
                    <a:pt x="97" y="16"/>
                    <a:pt x="97" y="17"/>
                    <a:pt x="98" y="17"/>
                  </a:cubicBezTo>
                  <a:cubicBezTo>
                    <a:pt x="99" y="17"/>
                    <a:pt x="99" y="16"/>
                    <a:pt x="99" y="15"/>
                  </a:cubicBezTo>
                  <a:cubicBezTo>
                    <a:pt x="100" y="14"/>
                    <a:pt x="101" y="15"/>
                    <a:pt x="102" y="15"/>
                  </a:cubicBezTo>
                  <a:cubicBezTo>
                    <a:pt x="102" y="15"/>
                    <a:pt x="102" y="14"/>
                    <a:pt x="103" y="13"/>
                  </a:cubicBezTo>
                  <a:cubicBezTo>
                    <a:pt x="104" y="12"/>
                    <a:pt x="105" y="14"/>
                    <a:pt x="105" y="13"/>
                  </a:cubicBezTo>
                  <a:cubicBezTo>
                    <a:pt x="106" y="13"/>
                    <a:pt x="106" y="14"/>
                    <a:pt x="104" y="14"/>
                  </a:cubicBezTo>
                  <a:cubicBezTo>
                    <a:pt x="105" y="16"/>
                    <a:pt x="110" y="12"/>
                    <a:pt x="111" y="15"/>
                  </a:cubicBezTo>
                  <a:cubicBezTo>
                    <a:pt x="114" y="15"/>
                    <a:pt x="110" y="13"/>
                    <a:pt x="112" y="13"/>
                  </a:cubicBezTo>
                  <a:cubicBezTo>
                    <a:pt x="112" y="12"/>
                    <a:pt x="113" y="11"/>
                    <a:pt x="114" y="11"/>
                  </a:cubicBezTo>
                  <a:cubicBezTo>
                    <a:pt x="114" y="12"/>
                    <a:pt x="114" y="13"/>
                    <a:pt x="114" y="13"/>
                  </a:cubicBezTo>
                  <a:cubicBezTo>
                    <a:pt x="116" y="12"/>
                    <a:pt x="116" y="14"/>
                    <a:pt x="118" y="15"/>
                  </a:cubicBezTo>
                  <a:cubicBezTo>
                    <a:pt x="120" y="15"/>
                    <a:pt x="121" y="14"/>
                    <a:pt x="122" y="13"/>
                  </a:cubicBezTo>
                  <a:cubicBezTo>
                    <a:pt x="123" y="14"/>
                    <a:pt x="125" y="14"/>
                    <a:pt x="124" y="16"/>
                  </a:cubicBezTo>
                  <a:cubicBezTo>
                    <a:pt x="126" y="16"/>
                    <a:pt x="127" y="15"/>
                    <a:pt x="127" y="13"/>
                  </a:cubicBezTo>
                  <a:cubicBezTo>
                    <a:pt x="129" y="14"/>
                    <a:pt x="130" y="13"/>
                    <a:pt x="132" y="15"/>
                  </a:cubicBezTo>
                  <a:cubicBezTo>
                    <a:pt x="133" y="15"/>
                    <a:pt x="135" y="15"/>
                    <a:pt x="136" y="15"/>
                  </a:cubicBezTo>
                  <a:cubicBezTo>
                    <a:pt x="137" y="15"/>
                    <a:pt x="135" y="16"/>
                    <a:pt x="136" y="16"/>
                  </a:cubicBezTo>
                  <a:cubicBezTo>
                    <a:pt x="136" y="16"/>
                    <a:pt x="138" y="17"/>
                    <a:pt x="137" y="17"/>
                  </a:cubicBezTo>
                  <a:cubicBezTo>
                    <a:pt x="138" y="17"/>
                    <a:pt x="138" y="16"/>
                    <a:pt x="139" y="16"/>
                  </a:cubicBezTo>
                  <a:cubicBezTo>
                    <a:pt x="139" y="16"/>
                    <a:pt x="139" y="17"/>
                    <a:pt x="139" y="17"/>
                  </a:cubicBezTo>
                  <a:cubicBezTo>
                    <a:pt x="141" y="19"/>
                    <a:pt x="144" y="17"/>
                    <a:pt x="146" y="17"/>
                  </a:cubicBezTo>
                  <a:cubicBezTo>
                    <a:pt x="146" y="18"/>
                    <a:pt x="147" y="18"/>
                    <a:pt x="148" y="18"/>
                  </a:cubicBezTo>
                  <a:cubicBezTo>
                    <a:pt x="147" y="21"/>
                    <a:pt x="151" y="19"/>
                    <a:pt x="150" y="20"/>
                  </a:cubicBezTo>
                  <a:cubicBezTo>
                    <a:pt x="151" y="22"/>
                    <a:pt x="149" y="21"/>
                    <a:pt x="149" y="22"/>
                  </a:cubicBezTo>
                  <a:cubicBezTo>
                    <a:pt x="149" y="23"/>
                    <a:pt x="150" y="24"/>
                    <a:pt x="150" y="24"/>
                  </a:cubicBezTo>
                  <a:cubicBezTo>
                    <a:pt x="157" y="24"/>
                    <a:pt x="163" y="23"/>
                    <a:pt x="169" y="26"/>
                  </a:cubicBezTo>
                  <a:cubicBezTo>
                    <a:pt x="169" y="26"/>
                    <a:pt x="168" y="27"/>
                    <a:pt x="168" y="28"/>
                  </a:cubicBezTo>
                  <a:cubicBezTo>
                    <a:pt x="170" y="28"/>
                    <a:pt x="170" y="27"/>
                    <a:pt x="171" y="27"/>
                  </a:cubicBezTo>
                  <a:cubicBezTo>
                    <a:pt x="171" y="25"/>
                    <a:pt x="171" y="25"/>
                    <a:pt x="171" y="23"/>
                  </a:cubicBezTo>
                  <a:cubicBezTo>
                    <a:pt x="171" y="22"/>
                    <a:pt x="176" y="22"/>
                    <a:pt x="175" y="21"/>
                  </a:cubicBezTo>
                  <a:cubicBezTo>
                    <a:pt x="175" y="20"/>
                    <a:pt x="176" y="21"/>
                    <a:pt x="177" y="21"/>
                  </a:cubicBezTo>
                  <a:cubicBezTo>
                    <a:pt x="177" y="22"/>
                    <a:pt x="178" y="21"/>
                    <a:pt x="178" y="22"/>
                  </a:cubicBezTo>
                  <a:cubicBezTo>
                    <a:pt x="181" y="23"/>
                    <a:pt x="183" y="22"/>
                    <a:pt x="185" y="22"/>
                  </a:cubicBezTo>
                  <a:cubicBezTo>
                    <a:pt x="185" y="22"/>
                    <a:pt x="185" y="23"/>
                    <a:pt x="186" y="23"/>
                  </a:cubicBezTo>
                  <a:cubicBezTo>
                    <a:pt x="186" y="23"/>
                    <a:pt x="187" y="24"/>
                    <a:pt x="187" y="24"/>
                  </a:cubicBezTo>
                  <a:cubicBezTo>
                    <a:pt x="190" y="24"/>
                    <a:pt x="192" y="22"/>
                    <a:pt x="196" y="23"/>
                  </a:cubicBezTo>
                  <a:cubicBezTo>
                    <a:pt x="197" y="22"/>
                    <a:pt x="197" y="20"/>
                    <a:pt x="198" y="19"/>
                  </a:cubicBezTo>
                  <a:cubicBezTo>
                    <a:pt x="197" y="17"/>
                    <a:pt x="195" y="18"/>
                    <a:pt x="195" y="17"/>
                  </a:cubicBezTo>
                  <a:cubicBezTo>
                    <a:pt x="195" y="13"/>
                    <a:pt x="201" y="15"/>
                    <a:pt x="203" y="16"/>
                  </a:cubicBezTo>
                  <a:cubicBezTo>
                    <a:pt x="203" y="17"/>
                    <a:pt x="202" y="17"/>
                    <a:pt x="201" y="17"/>
                  </a:cubicBezTo>
                  <a:cubicBezTo>
                    <a:pt x="203" y="19"/>
                    <a:pt x="201" y="19"/>
                    <a:pt x="200" y="20"/>
                  </a:cubicBezTo>
                  <a:cubicBezTo>
                    <a:pt x="200" y="22"/>
                    <a:pt x="201" y="22"/>
                    <a:pt x="203" y="22"/>
                  </a:cubicBezTo>
                  <a:cubicBezTo>
                    <a:pt x="202" y="24"/>
                    <a:pt x="203" y="24"/>
                    <a:pt x="202" y="26"/>
                  </a:cubicBezTo>
                  <a:cubicBezTo>
                    <a:pt x="204" y="27"/>
                    <a:pt x="205" y="22"/>
                    <a:pt x="205" y="23"/>
                  </a:cubicBezTo>
                  <a:cubicBezTo>
                    <a:pt x="205" y="23"/>
                    <a:pt x="207" y="25"/>
                    <a:pt x="206" y="22"/>
                  </a:cubicBezTo>
                  <a:cubicBezTo>
                    <a:pt x="209" y="22"/>
                    <a:pt x="208" y="19"/>
                    <a:pt x="210" y="18"/>
                  </a:cubicBezTo>
                  <a:cubicBezTo>
                    <a:pt x="209" y="16"/>
                    <a:pt x="208" y="15"/>
                    <a:pt x="205" y="15"/>
                  </a:cubicBezTo>
                  <a:cubicBezTo>
                    <a:pt x="207" y="14"/>
                    <a:pt x="204" y="12"/>
                    <a:pt x="202" y="11"/>
                  </a:cubicBezTo>
                  <a:cubicBezTo>
                    <a:pt x="202" y="10"/>
                    <a:pt x="202" y="9"/>
                    <a:pt x="201" y="9"/>
                  </a:cubicBezTo>
                  <a:cubicBezTo>
                    <a:pt x="201" y="8"/>
                    <a:pt x="203" y="7"/>
                    <a:pt x="203" y="6"/>
                  </a:cubicBezTo>
                  <a:cubicBezTo>
                    <a:pt x="203" y="5"/>
                    <a:pt x="205" y="5"/>
                    <a:pt x="205" y="4"/>
                  </a:cubicBezTo>
                  <a:cubicBezTo>
                    <a:pt x="203" y="2"/>
                    <a:pt x="207" y="5"/>
                    <a:pt x="205" y="3"/>
                  </a:cubicBezTo>
                  <a:cubicBezTo>
                    <a:pt x="205" y="0"/>
                    <a:pt x="207" y="3"/>
                    <a:pt x="207" y="4"/>
                  </a:cubicBezTo>
                  <a:cubicBezTo>
                    <a:pt x="208" y="4"/>
                    <a:pt x="210" y="3"/>
                    <a:pt x="210" y="4"/>
                  </a:cubicBezTo>
                  <a:cubicBezTo>
                    <a:pt x="210" y="4"/>
                    <a:pt x="209" y="5"/>
                    <a:pt x="209" y="5"/>
                  </a:cubicBezTo>
                  <a:cubicBezTo>
                    <a:pt x="210" y="5"/>
                    <a:pt x="211" y="5"/>
                    <a:pt x="212" y="5"/>
                  </a:cubicBezTo>
                  <a:cubicBezTo>
                    <a:pt x="212" y="5"/>
                    <a:pt x="211" y="7"/>
                    <a:pt x="212" y="7"/>
                  </a:cubicBezTo>
                  <a:cubicBezTo>
                    <a:pt x="212" y="7"/>
                    <a:pt x="213" y="7"/>
                    <a:pt x="213" y="7"/>
                  </a:cubicBezTo>
                  <a:cubicBezTo>
                    <a:pt x="214" y="9"/>
                    <a:pt x="212" y="8"/>
                    <a:pt x="213" y="10"/>
                  </a:cubicBezTo>
                  <a:cubicBezTo>
                    <a:pt x="213" y="10"/>
                    <a:pt x="214" y="10"/>
                    <a:pt x="214" y="11"/>
                  </a:cubicBezTo>
                  <a:cubicBezTo>
                    <a:pt x="214" y="11"/>
                    <a:pt x="213" y="11"/>
                    <a:pt x="213" y="12"/>
                  </a:cubicBezTo>
                  <a:cubicBezTo>
                    <a:pt x="213" y="13"/>
                    <a:pt x="212" y="13"/>
                    <a:pt x="212" y="14"/>
                  </a:cubicBezTo>
                  <a:cubicBezTo>
                    <a:pt x="212" y="15"/>
                    <a:pt x="217" y="15"/>
                    <a:pt x="216" y="13"/>
                  </a:cubicBezTo>
                  <a:cubicBezTo>
                    <a:pt x="217" y="13"/>
                    <a:pt x="217" y="15"/>
                    <a:pt x="219" y="15"/>
                  </a:cubicBezTo>
                  <a:cubicBezTo>
                    <a:pt x="217" y="16"/>
                    <a:pt x="219" y="16"/>
                    <a:pt x="219" y="18"/>
                  </a:cubicBezTo>
                  <a:cubicBezTo>
                    <a:pt x="222" y="18"/>
                    <a:pt x="221" y="16"/>
                    <a:pt x="223" y="17"/>
                  </a:cubicBezTo>
                  <a:cubicBezTo>
                    <a:pt x="224" y="18"/>
                    <a:pt x="224" y="17"/>
                    <a:pt x="224" y="17"/>
                  </a:cubicBezTo>
                  <a:cubicBezTo>
                    <a:pt x="226" y="17"/>
                    <a:pt x="223" y="17"/>
                    <a:pt x="225" y="19"/>
                  </a:cubicBezTo>
                  <a:cubicBezTo>
                    <a:pt x="225" y="19"/>
                    <a:pt x="226" y="20"/>
                    <a:pt x="226" y="20"/>
                  </a:cubicBezTo>
                  <a:cubicBezTo>
                    <a:pt x="226" y="21"/>
                    <a:pt x="224" y="22"/>
                    <a:pt x="225" y="24"/>
                  </a:cubicBezTo>
                  <a:close/>
                  <a:moveTo>
                    <a:pt x="142" y="31"/>
                  </a:moveTo>
                  <a:cubicBezTo>
                    <a:pt x="142" y="30"/>
                    <a:pt x="143" y="30"/>
                    <a:pt x="142" y="29"/>
                  </a:cubicBezTo>
                  <a:cubicBezTo>
                    <a:pt x="142" y="30"/>
                    <a:pt x="142" y="30"/>
                    <a:pt x="141" y="30"/>
                  </a:cubicBezTo>
                  <a:cubicBezTo>
                    <a:pt x="141" y="29"/>
                    <a:pt x="141" y="28"/>
                    <a:pt x="141" y="28"/>
                  </a:cubicBezTo>
                  <a:cubicBezTo>
                    <a:pt x="140" y="29"/>
                    <a:pt x="137" y="31"/>
                    <a:pt x="135" y="29"/>
                  </a:cubicBezTo>
                  <a:cubicBezTo>
                    <a:pt x="135" y="28"/>
                    <a:pt x="138" y="30"/>
                    <a:pt x="137" y="27"/>
                  </a:cubicBezTo>
                  <a:cubicBezTo>
                    <a:pt x="137" y="27"/>
                    <a:pt x="136" y="27"/>
                    <a:pt x="136" y="26"/>
                  </a:cubicBezTo>
                  <a:cubicBezTo>
                    <a:pt x="135" y="26"/>
                    <a:pt x="134" y="28"/>
                    <a:pt x="133" y="28"/>
                  </a:cubicBezTo>
                  <a:cubicBezTo>
                    <a:pt x="132" y="28"/>
                    <a:pt x="130" y="28"/>
                    <a:pt x="128" y="29"/>
                  </a:cubicBezTo>
                  <a:cubicBezTo>
                    <a:pt x="128" y="29"/>
                    <a:pt x="128" y="29"/>
                    <a:pt x="127" y="29"/>
                  </a:cubicBezTo>
                  <a:cubicBezTo>
                    <a:pt x="125" y="30"/>
                    <a:pt x="123" y="30"/>
                    <a:pt x="120" y="30"/>
                  </a:cubicBezTo>
                  <a:cubicBezTo>
                    <a:pt x="121" y="31"/>
                    <a:pt x="119" y="32"/>
                    <a:pt x="120" y="32"/>
                  </a:cubicBezTo>
                  <a:cubicBezTo>
                    <a:pt x="121" y="31"/>
                    <a:pt x="121" y="31"/>
                    <a:pt x="121" y="33"/>
                  </a:cubicBezTo>
                  <a:cubicBezTo>
                    <a:pt x="124" y="33"/>
                    <a:pt x="129" y="30"/>
                    <a:pt x="130" y="33"/>
                  </a:cubicBezTo>
                  <a:cubicBezTo>
                    <a:pt x="128" y="31"/>
                    <a:pt x="129" y="33"/>
                    <a:pt x="127" y="33"/>
                  </a:cubicBezTo>
                  <a:cubicBezTo>
                    <a:pt x="126" y="34"/>
                    <a:pt x="125" y="34"/>
                    <a:pt x="125" y="35"/>
                  </a:cubicBezTo>
                  <a:cubicBezTo>
                    <a:pt x="128" y="35"/>
                    <a:pt x="130" y="34"/>
                    <a:pt x="134" y="34"/>
                  </a:cubicBezTo>
                  <a:cubicBezTo>
                    <a:pt x="134" y="35"/>
                    <a:pt x="134" y="36"/>
                    <a:pt x="134" y="36"/>
                  </a:cubicBezTo>
                  <a:cubicBezTo>
                    <a:pt x="135" y="35"/>
                    <a:pt x="135" y="35"/>
                    <a:pt x="136" y="36"/>
                  </a:cubicBezTo>
                  <a:cubicBezTo>
                    <a:pt x="137" y="34"/>
                    <a:pt x="137" y="33"/>
                    <a:pt x="138" y="33"/>
                  </a:cubicBezTo>
                  <a:cubicBezTo>
                    <a:pt x="139" y="32"/>
                    <a:pt x="139" y="33"/>
                    <a:pt x="141" y="33"/>
                  </a:cubicBezTo>
                  <a:cubicBezTo>
                    <a:pt x="141" y="32"/>
                    <a:pt x="141" y="31"/>
                    <a:pt x="142" y="31"/>
                  </a:cubicBezTo>
                  <a:close/>
                  <a:moveTo>
                    <a:pt x="147" y="55"/>
                  </a:moveTo>
                  <a:cubicBezTo>
                    <a:pt x="147" y="53"/>
                    <a:pt x="150" y="54"/>
                    <a:pt x="150" y="53"/>
                  </a:cubicBezTo>
                  <a:cubicBezTo>
                    <a:pt x="151" y="53"/>
                    <a:pt x="152" y="53"/>
                    <a:pt x="152" y="53"/>
                  </a:cubicBezTo>
                  <a:cubicBezTo>
                    <a:pt x="153" y="52"/>
                    <a:pt x="154" y="53"/>
                    <a:pt x="155" y="52"/>
                  </a:cubicBezTo>
                  <a:cubicBezTo>
                    <a:pt x="155" y="52"/>
                    <a:pt x="156" y="51"/>
                    <a:pt x="156" y="51"/>
                  </a:cubicBezTo>
                  <a:cubicBezTo>
                    <a:pt x="158" y="49"/>
                    <a:pt x="159" y="51"/>
                    <a:pt x="159" y="50"/>
                  </a:cubicBezTo>
                  <a:cubicBezTo>
                    <a:pt x="159" y="50"/>
                    <a:pt x="159" y="50"/>
                    <a:pt x="159" y="49"/>
                  </a:cubicBezTo>
                  <a:cubicBezTo>
                    <a:pt x="161" y="50"/>
                    <a:pt x="161" y="49"/>
                    <a:pt x="162" y="49"/>
                  </a:cubicBezTo>
                  <a:cubicBezTo>
                    <a:pt x="162" y="50"/>
                    <a:pt x="162" y="49"/>
                    <a:pt x="162" y="49"/>
                  </a:cubicBezTo>
                  <a:cubicBezTo>
                    <a:pt x="161" y="49"/>
                    <a:pt x="163" y="47"/>
                    <a:pt x="164" y="49"/>
                  </a:cubicBezTo>
                  <a:cubicBezTo>
                    <a:pt x="164" y="47"/>
                    <a:pt x="165" y="47"/>
                    <a:pt x="165" y="45"/>
                  </a:cubicBezTo>
                  <a:cubicBezTo>
                    <a:pt x="162" y="45"/>
                    <a:pt x="162" y="46"/>
                    <a:pt x="159" y="46"/>
                  </a:cubicBezTo>
                  <a:cubicBezTo>
                    <a:pt x="159" y="47"/>
                    <a:pt x="159" y="48"/>
                    <a:pt x="158" y="48"/>
                  </a:cubicBezTo>
                  <a:cubicBezTo>
                    <a:pt x="156" y="49"/>
                    <a:pt x="156" y="48"/>
                    <a:pt x="155" y="48"/>
                  </a:cubicBezTo>
                  <a:cubicBezTo>
                    <a:pt x="154" y="48"/>
                    <a:pt x="154" y="49"/>
                    <a:pt x="153" y="49"/>
                  </a:cubicBezTo>
                  <a:cubicBezTo>
                    <a:pt x="152" y="49"/>
                    <a:pt x="152" y="48"/>
                    <a:pt x="150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8"/>
                    <a:pt x="149" y="48"/>
                    <a:pt x="149" y="49"/>
                  </a:cubicBezTo>
                  <a:cubicBezTo>
                    <a:pt x="149" y="50"/>
                    <a:pt x="150" y="49"/>
                    <a:pt x="150" y="50"/>
                  </a:cubicBezTo>
                  <a:cubicBezTo>
                    <a:pt x="148" y="50"/>
                    <a:pt x="148" y="51"/>
                    <a:pt x="148" y="52"/>
                  </a:cubicBezTo>
                  <a:cubicBezTo>
                    <a:pt x="147" y="52"/>
                    <a:pt x="145" y="52"/>
                    <a:pt x="145" y="53"/>
                  </a:cubicBezTo>
                  <a:cubicBezTo>
                    <a:pt x="145" y="55"/>
                    <a:pt x="142" y="53"/>
                    <a:pt x="143" y="55"/>
                  </a:cubicBezTo>
                  <a:cubicBezTo>
                    <a:pt x="144" y="55"/>
                    <a:pt x="146" y="55"/>
                    <a:pt x="147" y="55"/>
                  </a:cubicBezTo>
                  <a:close/>
                  <a:moveTo>
                    <a:pt x="198" y="82"/>
                  </a:moveTo>
                  <a:cubicBezTo>
                    <a:pt x="197" y="82"/>
                    <a:pt x="197" y="83"/>
                    <a:pt x="197" y="83"/>
                  </a:cubicBezTo>
                  <a:cubicBezTo>
                    <a:pt x="197" y="83"/>
                    <a:pt x="195" y="83"/>
                    <a:pt x="195" y="83"/>
                  </a:cubicBezTo>
                  <a:cubicBezTo>
                    <a:pt x="194" y="84"/>
                    <a:pt x="195" y="86"/>
                    <a:pt x="194" y="86"/>
                  </a:cubicBezTo>
                  <a:cubicBezTo>
                    <a:pt x="194" y="85"/>
                    <a:pt x="194" y="84"/>
                    <a:pt x="193" y="84"/>
                  </a:cubicBezTo>
                  <a:cubicBezTo>
                    <a:pt x="193" y="85"/>
                    <a:pt x="193" y="86"/>
                    <a:pt x="193" y="87"/>
                  </a:cubicBezTo>
                  <a:cubicBezTo>
                    <a:pt x="195" y="87"/>
                    <a:pt x="196" y="87"/>
                    <a:pt x="197" y="87"/>
                  </a:cubicBezTo>
                  <a:cubicBezTo>
                    <a:pt x="196" y="88"/>
                    <a:pt x="198" y="89"/>
                    <a:pt x="198" y="90"/>
                  </a:cubicBezTo>
                  <a:cubicBezTo>
                    <a:pt x="199" y="92"/>
                    <a:pt x="199" y="91"/>
                    <a:pt x="200" y="93"/>
                  </a:cubicBezTo>
                  <a:cubicBezTo>
                    <a:pt x="200" y="93"/>
                    <a:pt x="199" y="93"/>
                    <a:pt x="199" y="94"/>
                  </a:cubicBezTo>
                  <a:cubicBezTo>
                    <a:pt x="199" y="95"/>
                    <a:pt x="200" y="95"/>
                    <a:pt x="200" y="96"/>
                  </a:cubicBezTo>
                  <a:cubicBezTo>
                    <a:pt x="201" y="96"/>
                    <a:pt x="202" y="96"/>
                    <a:pt x="203" y="96"/>
                  </a:cubicBezTo>
                  <a:cubicBezTo>
                    <a:pt x="203" y="95"/>
                    <a:pt x="203" y="94"/>
                    <a:pt x="203" y="92"/>
                  </a:cubicBezTo>
                  <a:cubicBezTo>
                    <a:pt x="202" y="91"/>
                    <a:pt x="202" y="91"/>
                    <a:pt x="201" y="90"/>
                  </a:cubicBezTo>
                  <a:cubicBezTo>
                    <a:pt x="202" y="87"/>
                    <a:pt x="201" y="89"/>
                    <a:pt x="200" y="88"/>
                  </a:cubicBezTo>
                  <a:cubicBezTo>
                    <a:pt x="199" y="86"/>
                    <a:pt x="200" y="84"/>
                    <a:pt x="199" y="82"/>
                  </a:cubicBezTo>
                  <a:cubicBezTo>
                    <a:pt x="199" y="82"/>
                    <a:pt x="198" y="82"/>
                    <a:pt x="198" y="82"/>
                  </a:cubicBezTo>
                  <a:close/>
                  <a:moveTo>
                    <a:pt x="225" y="104"/>
                  </a:moveTo>
                  <a:cubicBezTo>
                    <a:pt x="223" y="103"/>
                    <a:pt x="223" y="105"/>
                    <a:pt x="222" y="105"/>
                  </a:cubicBezTo>
                  <a:cubicBezTo>
                    <a:pt x="222" y="104"/>
                    <a:pt x="221" y="104"/>
                    <a:pt x="221" y="104"/>
                  </a:cubicBezTo>
                  <a:cubicBezTo>
                    <a:pt x="221" y="107"/>
                    <a:pt x="218" y="106"/>
                    <a:pt x="217" y="106"/>
                  </a:cubicBezTo>
                  <a:cubicBezTo>
                    <a:pt x="217" y="107"/>
                    <a:pt x="217" y="107"/>
                    <a:pt x="216" y="108"/>
                  </a:cubicBezTo>
                  <a:cubicBezTo>
                    <a:pt x="216" y="108"/>
                    <a:pt x="215" y="108"/>
                    <a:pt x="215" y="109"/>
                  </a:cubicBezTo>
                  <a:cubicBezTo>
                    <a:pt x="216" y="109"/>
                    <a:pt x="215" y="109"/>
                    <a:pt x="215" y="111"/>
                  </a:cubicBezTo>
                  <a:cubicBezTo>
                    <a:pt x="216" y="112"/>
                    <a:pt x="217" y="110"/>
                    <a:pt x="218" y="109"/>
                  </a:cubicBezTo>
                  <a:cubicBezTo>
                    <a:pt x="219" y="109"/>
                    <a:pt x="220" y="109"/>
                    <a:pt x="222" y="109"/>
                  </a:cubicBezTo>
                  <a:cubicBezTo>
                    <a:pt x="223" y="109"/>
                    <a:pt x="223" y="109"/>
                    <a:pt x="224" y="109"/>
                  </a:cubicBezTo>
                  <a:cubicBezTo>
                    <a:pt x="226" y="108"/>
                    <a:pt x="228" y="109"/>
                    <a:pt x="228" y="110"/>
                  </a:cubicBezTo>
                  <a:cubicBezTo>
                    <a:pt x="228" y="110"/>
                    <a:pt x="227" y="110"/>
                    <a:pt x="227" y="111"/>
                  </a:cubicBezTo>
                  <a:cubicBezTo>
                    <a:pt x="227" y="110"/>
                    <a:pt x="228" y="111"/>
                    <a:pt x="228" y="111"/>
                  </a:cubicBezTo>
                  <a:cubicBezTo>
                    <a:pt x="228" y="111"/>
                    <a:pt x="228" y="111"/>
                    <a:pt x="228" y="111"/>
                  </a:cubicBezTo>
                  <a:cubicBezTo>
                    <a:pt x="231" y="111"/>
                    <a:pt x="230" y="111"/>
                    <a:pt x="232" y="110"/>
                  </a:cubicBezTo>
                  <a:cubicBezTo>
                    <a:pt x="234" y="109"/>
                    <a:pt x="235" y="111"/>
                    <a:pt x="237" y="109"/>
                  </a:cubicBezTo>
                  <a:cubicBezTo>
                    <a:pt x="235" y="109"/>
                    <a:pt x="237" y="106"/>
                    <a:pt x="235" y="108"/>
                  </a:cubicBezTo>
                  <a:cubicBezTo>
                    <a:pt x="234" y="109"/>
                    <a:pt x="234" y="105"/>
                    <a:pt x="234" y="105"/>
                  </a:cubicBezTo>
                  <a:cubicBezTo>
                    <a:pt x="234" y="105"/>
                    <a:pt x="232" y="105"/>
                    <a:pt x="232" y="104"/>
                  </a:cubicBezTo>
                  <a:cubicBezTo>
                    <a:pt x="231" y="104"/>
                    <a:pt x="230" y="104"/>
                    <a:pt x="229" y="104"/>
                  </a:cubicBezTo>
                  <a:cubicBezTo>
                    <a:pt x="229" y="103"/>
                    <a:pt x="230" y="102"/>
                    <a:pt x="229" y="102"/>
                  </a:cubicBezTo>
                  <a:cubicBezTo>
                    <a:pt x="227" y="102"/>
                    <a:pt x="227" y="102"/>
                    <a:pt x="225" y="102"/>
                  </a:cubicBezTo>
                  <a:cubicBezTo>
                    <a:pt x="224" y="103"/>
                    <a:pt x="224" y="103"/>
                    <a:pt x="225" y="104"/>
                  </a:cubicBezTo>
                  <a:close/>
                  <a:moveTo>
                    <a:pt x="244" y="121"/>
                  </a:moveTo>
                  <a:cubicBezTo>
                    <a:pt x="243" y="121"/>
                    <a:pt x="243" y="121"/>
                    <a:pt x="243" y="120"/>
                  </a:cubicBezTo>
                  <a:cubicBezTo>
                    <a:pt x="246" y="121"/>
                    <a:pt x="243" y="116"/>
                    <a:pt x="246" y="116"/>
                  </a:cubicBezTo>
                  <a:cubicBezTo>
                    <a:pt x="247" y="118"/>
                    <a:pt x="248" y="116"/>
                    <a:pt x="250" y="116"/>
                  </a:cubicBezTo>
                  <a:cubicBezTo>
                    <a:pt x="249" y="112"/>
                    <a:pt x="244" y="111"/>
                    <a:pt x="239" y="112"/>
                  </a:cubicBezTo>
                  <a:cubicBezTo>
                    <a:pt x="239" y="112"/>
                    <a:pt x="239" y="111"/>
                    <a:pt x="239" y="111"/>
                  </a:cubicBezTo>
                  <a:cubicBezTo>
                    <a:pt x="237" y="110"/>
                    <a:pt x="237" y="112"/>
                    <a:pt x="235" y="112"/>
                  </a:cubicBezTo>
                  <a:cubicBezTo>
                    <a:pt x="234" y="112"/>
                    <a:pt x="234" y="111"/>
                    <a:pt x="233" y="111"/>
                  </a:cubicBezTo>
                  <a:cubicBezTo>
                    <a:pt x="232" y="112"/>
                    <a:pt x="232" y="112"/>
                    <a:pt x="231" y="113"/>
                  </a:cubicBezTo>
                  <a:cubicBezTo>
                    <a:pt x="230" y="113"/>
                    <a:pt x="229" y="113"/>
                    <a:pt x="228" y="113"/>
                  </a:cubicBezTo>
                  <a:cubicBezTo>
                    <a:pt x="228" y="115"/>
                    <a:pt x="228" y="115"/>
                    <a:pt x="227" y="115"/>
                  </a:cubicBezTo>
                  <a:cubicBezTo>
                    <a:pt x="227" y="121"/>
                    <a:pt x="226" y="121"/>
                    <a:pt x="226" y="127"/>
                  </a:cubicBezTo>
                  <a:cubicBezTo>
                    <a:pt x="229" y="128"/>
                    <a:pt x="227" y="125"/>
                    <a:pt x="230" y="126"/>
                  </a:cubicBezTo>
                  <a:cubicBezTo>
                    <a:pt x="230" y="125"/>
                    <a:pt x="230" y="124"/>
                    <a:pt x="230" y="123"/>
                  </a:cubicBezTo>
                  <a:cubicBezTo>
                    <a:pt x="231" y="122"/>
                    <a:pt x="231" y="120"/>
                    <a:pt x="231" y="118"/>
                  </a:cubicBezTo>
                  <a:cubicBezTo>
                    <a:pt x="231" y="117"/>
                    <a:pt x="232" y="116"/>
                    <a:pt x="232" y="116"/>
                  </a:cubicBezTo>
                  <a:cubicBezTo>
                    <a:pt x="233" y="115"/>
                    <a:pt x="232" y="114"/>
                    <a:pt x="233" y="114"/>
                  </a:cubicBezTo>
                  <a:cubicBezTo>
                    <a:pt x="234" y="114"/>
                    <a:pt x="235" y="114"/>
                    <a:pt x="236" y="113"/>
                  </a:cubicBezTo>
                  <a:cubicBezTo>
                    <a:pt x="235" y="116"/>
                    <a:pt x="238" y="114"/>
                    <a:pt x="238" y="115"/>
                  </a:cubicBezTo>
                  <a:cubicBezTo>
                    <a:pt x="238" y="118"/>
                    <a:pt x="238" y="117"/>
                    <a:pt x="238" y="119"/>
                  </a:cubicBezTo>
                  <a:cubicBezTo>
                    <a:pt x="239" y="119"/>
                    <a:pt x="239" y="119"/>
                    <a:pt x="239" y="120"/>
                  </a:cubicBezTo>
                  <a:cubicBezTo>
                    <a:pt x="239" y="120"/>
                    <a:pt x="238" y="120"/>
                    <a:pt x="238" y="120"/>
                  </a:cubicBezTo>
                  <a:cubicBezTo>
                    <a:pt x="240" y="120"/>
                    <a:pt x="243" y="122"/>
                    <a:pt x="244" y="121"/>
                  </a:cubicBezTo>
                  <a:close/>
                  <a:moveTo>
                    <a:pt x="256" y="118"/>
                  </a:moveTo>
                  <a:cubicBezTo>
                    <a:pt x="256" y="118"/>
                    <a:pt x="256" y="120"/>
                    <a:pt x="256" y="120"/>
                  </a:cubicBezTo>
                  <a:cubicBezTo>
                    <a:pt x="255" y="121"/>
                    <a:pt x="252" y="118"/>
                    <a:pt x="250" y="119"/>
                  </a:cubicBezTo>
                  <a:cubicBezTo>
                    <a:pt x="251" y="120"/>
                    <a:pt x="250" y="120"/>
                    <a:pt x="249" y="121"/>
                  </a:cubicBezTo>
                  <a:cubicBezTo>
                    <a:pt x="251" y="123"/>
                    <a:pt x="251" y="122"/>
                    <a:pt x="253" y="122"/>
                  </a:cubicBezTo>
                  <a:cubicBezTo>
                    <a:pt x="255" y="122"/>
                    <a:pt x="257" y="122"/>
                    <a:pt x="258" y="121"/>
                  </a:cubicBezTo>
                  <a:cubicBezTo>
                    <a:pt x="258" y="121"/>
                    <a:pt x="257" y="120"/>
                    <a:pt x="258" y="120"/>
                  </a:cubicBezTo>
                  <a:cubicBezTo>
                    <a:pt x="259" y="120"/>
                    <a:pt x="259" y="120"/>
                    <a:pt x="260" y="120"/>
                  </a:cubicBezTo>
                  <a:cubicBezTo>
                    <a:pt x="258" y="120"/>
                    <a:pt x="257" y="118"/>
                    <a:pt x="256" y="118"/>
                  </a:cubicBezTo>
                  <a:close/>
                  <a:moveTo>
                    <a:pt x="246" y="124"/>
                  </a:moveTo>
                  <a:cubicBezTo>
                    <a:pt x="246" y="124"/>
                    <a:pt x="246" y="123"/>
                    <a:pt x="245" y="123"/>
                  </a:cubicBezTo>
                  <a:cubicBezTo>
                    <a:pt x="245" y="123"/>
                    <a:pt x="245" y="124"/>
                    <a:pt x="245" y="124"/>
                  </a:cubicBezTo>
                  <a:cubicBezTo>
                    <a:pt x="244" y="124"/>
                    <a:pt x="243" y="124"/>
                    <a:pt x="241" y="124"/>
                  </a:cubicBezTo>
                  <a:cubicBezTo>
                    <a:pt x="243" y="127"/>
                    <a:pt x="239" y="125"/>
                    <a:pt x="239" y="127"/>
                  </a:cubicBezTo>
                  <a:cubicBezTo>
                    <a:pt x="240" y="127"/>
                    <a:pt x="241" y="127"/>
                    <a:pt x="241" y="127"/>
                  </a:cubicBezTo>
                  <a:cubicBezTo>
                    <a:pt x="241" y="127"/>
                    <a:pt x="241" y="127"/>
                    <a:pt x="241" y="128"/>
                  </a:cubicBezTo>
                  <a:cubicBezTo>
                    <a:pt x="243" y="128"/>
                    <a:pt x="242" y="127"/>
                    <a:pt x="244" y="127"/>
                  </a:cubicBezTo>
                  <a:cubicBezTo>
                    <a:pt x="244" y="127"/>
                    <a:pt x="245" y="128"/>
                    <a:pt x="247" y="127"/>
                  </a:cubicBezTo>
                  <a:cubicBezTo>
                    <a:pt x="247" y="124"/>
                    <a:pt x="252" y="127"/>
                    <a:pt x="250" y="123"/>
                  </a:cubicBezTo>
                  <a:cubicBezTo>
                    <a:pt x="248" y="122"/>
                    <a:pt x="247" y="124"/>
                    <a:pt x="246" y="1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2"/>
            <p:cNvSpPr/>
            <p:nvPr/>
          </p:nvSpPr>
          <p:spPr bwMode="auto">
            <a:xfrm>
              <a:off x="3830152" y="1633409"/>
              <a:ext cx="83359" cy="129028"/>
            </a:xfrm>
            <a:custGeom>
              <a:avLst/>
              <a:gdLst>
                <a:gd name="T0" fmla="*/ 6 w 22"/>
                <a:gd name="T1" fmla="*/ 3 h 34"/>
                <a:gd name="T2" fmla="*/ 11 w 22"/>
                <a:gd name="T3" fmla="*/ 2 h 34"/>
                <a:gd name="T4" fmla="*/ 12 w 22"/>
                <a:gd name="T5" fmla="*/ 7 h 34"/>
                <a:gd name="T6" fmla="*/ 8 w 22"/>
                <a:gd name="T7" fmla="*/ 9 h 34"/>
                <a:gd name="T8" fmla="*/ 12 w 22"/>
                <a:gd name="T9" fmla="*/ 11 h 34"/>
                <a:gd name="T10" fmla="*/ 15 w 22"/>
                <a:gd name="T11" fmla="*/ 16 h 34"/>
                <a:gd name="T12" fmla="*/ 16 w 22"/>
                <a:gd name="T13" fmla="*/ 17 h 34"/>
                <a:gd name="T14" fmla="*/ 19 w 22"/>
                <a:gd name="T15" fmla="*/ 18 h 34"/>
                <a:gd name="T16" fmla="*/ 17 w 22"/>
                <a:gd name="T17" fmla="*/ 21 h 34"/>
                <a:gd name="T18" fmla="*/ 21 w 22"/>
                <a:gd name="T19" fmla="*/ 22 h 34"/>
                <a:gd name="T20" fmla="*/ 21 w 22"/>
                <a:gd name="T21" fmla="*/ 26 h 34"/>
                <a:gd name="T22" fmla="*/ 20 w 22"/>
                <a:gd name="T23" fmla="*/ 26 h 34"/>
                <a:gd name="T24" fmla="*/ 21 w 22"/>
                <a:gd name="T25" fmla="*/ 27 h 34"/>
                <a:gd name="T26" fmla="*/ 20 w 22"/>
                <a:gd name="T27" fmla="*/ 29 h 34"/>
                <a:gd name="T28" fmla="*/ 18 w 22"/>
                <a:gd name="T29" fmla="*/ 30 h 34"/>
                <a:gd name="T30" fmla="*/ 11 w 22"/>
                <a:gd name="T31" fmla="*/ 30 h 34"/>
                <a:gd name="T32" fmla="*/ 8 w 22"/>
                <a:gd name="T33" fmla="*/ 30 h 34"/>
                <a:gd name="T34" fmla="*/ 3 w 22"/>
                <a:gd name="T35" fmla="*/ 30 h 34"/>
                <a:gd name="T36" fmla="*/ 5 w 22"/>
                <a:gd name="T37" fmla="*/ 30 h 34"/>
                <a:gd name="T38" fmla="*/ 6 w 22"/>
                <a:gd name="T39" fmla="*/ 30 h 34"/>
                <a:gd name="T40" fmla="*/ 6 w 22"/>
                <a:gd name="T41" fmla="*/ 29 h 34"/>
                <a:gd name="T42" fmla="*/ 10 w 22"/>
                <a:gd name="T43" fmla="*/ 28 h 34"/>
                <a:gd name="T44" fmla="*/ 5 w 22"/>
                <a:gd name="T45" fmla="*/ 26 h 34"/>
                <a:gd name="T46" fmla="*/ 5 w 22"/>
                <a:gd name="T47" fmla="*/ 22 h 34"/>
                <a:gd name="T48" fmla="*/ 6 w 22"/>
                <a:gd name="T49" fmla="*/ 21 h 34"/>
                <a:gd name="T50" fmla="*/ 9 w 22"/>
                <a:gd name="T51" fmla="*/ 21 h 34"/>
                <a:gd name="T52" fmla="*/ 10 w 22"/>
                <a:gd name="T53" fmla="*/ 17 h 34"/>
                <a:gd name="T54" fmla="*/ 8 w 22"/>
                <a:gd name="T55" fmla="*/ 14 h 34"/>
                <a:gd name="T56" fmla="*/ 5 w 22"/>
                <a:gd name="T57" fmla="*/ 15 h 34"/>
                <a:gd name="T58" fmla="*/ 5 w 22"/>
                <a:gd name="T59" fmla="*/ 12 h 34"/>
                <a:gd name="T60" fmla="*/ 2 w 22"/>
                <a:gd name="T61" fmla="*/ 10 h 34"/>
                <a:gd name="T62" fmla="*/ 0 w 22"/>
                <a:gd name="T63" fmla="*/ 3 h 34"/>
                <a:gd name="T64" fmla="*/ 3 w 22"/>
                <a:gd name="T65" fmla="*/ 0 h 34"/>
                <a:gd name="T66" fmla="*/ 10 w 22"/>
                <a:gd name="T67" fmla="*/ 0 h 34"/>
                <a:gd name="T68" fmla="*/ 6 w 22"/>
                <a:gd name="T6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4">
                  <a:moveTo>
                    <a:pt x="6" y="3"/>
                  </a:moveTo>
                  <a:cubicBezTo>
                    <a:pt x="7" y="4"/>
                    <a:pt x="10" y="2"/>
                    <a:pt x="11" y="2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0" y="7"/>
                    <a:pt x="9" y="7"/>
                    <a:pt x="8" y="9"/>
                  </a:cubicBezTo>
                  <a:cubicBezTo>
                    <a:pt x="9" y="10"/>
                    <a:pt x="10" y="11"/>
                    <a:pt x="12" y="11"/>
                  </a:cubicBezTo>
                  <a:cubicBezTo>
                    <a:pt x="12" y="13"/>
                    <a:pt x="15" y="13"/>
                    <a:pt x="15" y="16"/>
                  </a:cubicBezTo>
                  <a:cubicBezTo>
                    <a:pt x="15" y="16"/>
                    <a:pt x="16" y="16"/>
                    <a:pt x="16" y="17"/>
                  </a:cubicBezTo>
                  <a:cubicBezTo>
                    <a:pt x="16" y="18"/>
                    <a:pt x="18" y="18"/>
                    <a:pt x="19" y="18"/>
                  </a:cubicBezTo>
                  <a:cubicBezTo>
                    <a:pt x="18" y="20"/>
                    <a:pt x="18" y="20"/>
                    <a:pt x="17" y="21"/>
                  </a:cubicBezTo>
                  <a:cubicBezTo>
                    <a:pt x="19" y="21"/>
                    <a:pt x="21" y="21"/>
                    <a:pt x="21" y="22"/>
                  </a:cubicBezTo>
                  <a:cubicBezTo>
                    <a:pt x="21" y="23"/>
                    <a:pt x="22" y="25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1" y="28"/>
                    <a:pt x="20" y="28"/>
                    <a:pt x="20" y="29"/>
                  </a:cubicBezTo>
                  <a:cubicBezTo>
                    <a:pt x="19" y="29"/>
                    <a:pt x="19" y="30"/>
                    <a:pt x="18" y="30"/>
                  </a:cubicBezTo>
                  <a:cubicBezTo>
                    <a:pt x="16" y="30"/>
                    <a:pt x="14" y="29"/>
                    <a:pt x="11" y="30"/>
                  </a:cubicBezTo>
                  <a:cubicBezTo>
                    <a:pt x="10" y="31"/>
                    <a:pt x="11" y="31"/>
                    <a:pt x="8" y="30"/>
                  </a:cubicBezTo>
                  <a:cubicBezTo>
                    <a:pt x="7" y="32"/>
                    <a:pt x="3" y="34"/>
                    <a:pt x="3" y="30"/>
                  </a:cubicBezTo>
                  <a:cubicBezTo>
                    <a:pt x="4" y="31"/>
                    <a:pt x="5" y="30"/>
                    <a:pt x="5" y="30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6" y="30"/>
                    <a:pt x="6" y="29"/>
                    <a:pt x="6" y="29"/>
                  </a:cubicBezTo>
                  <a:cubicBezTo>
                    <a:pt x="7" y="28"/>
                    <a:pt x="9" y="29"/>
                    <a:pt x="10" y="28"/>
                  </a:cubicBezTo>
                  <a:cubicBezTo>
                    <a:pt x="10" y="25"/>
                    <a:pt x="7" y="27"/>
                    <a:pt x="5" y="26"/>
                  </a:cubicBezTo>
                  <a:cubicBezTo>
                    <a:pt x="5" y="25"/>
                    <a:pt x="5" y="23"/>
                    <a:pt x="5" y="22"/>
                  </a:cubicBezTo>
                  <a:cubicBezTo>
                    <a:pt x="6" y="22"/>
                    <a:pt x="7" y="21"/>
                    <a:pt x="6" y="21"/>
                  </a:cubicBezTo>
                  <a:cubicBezTo>
                    <a:pt x="7" y="19"/>
                    <a:pt x="8" y="22"/>
                    <a:pt x="9" y="21"/>
                  </a:cubicBezTo>
                  <a:cubicBezTo>
                    <a:pt x="10" y="21"/>
                    <a:pt x="8" y="18"/>
                    <a:pt x="10" y="17"/>
                  </a:cubicBezTo>
                  <a:cubicBezTo>
                    <a:pt x="9" y="16"/>
                    <a:pt x="7" y="17"/>
                    <a:pt x="8" y="14"/>
                  </a:cubicBezTo>
                  <a:cubicBezTo>
                    <a:pt x="7" y="15"/>
                    <a:pt x="6" y="15"/>
                    <a:pt x="5" y="15"/>
                  </a:cubicBezTo>
                  <a:cubicBezTo>
                    <a:pt x="5" y="14"/>
                    <a:pt x="5" y="13"/>
                    <a:pt x="5" y="12"/>
                  </a:cubicBezTo>
                  <a:cubicBezTo>
                    <a:pt x="5" y="10"/>
                    <a:pt x="2" y="11"/>
                    <a:pt x="2" y="10"/>
                  </a:cubicBezTo>
                  <a:cubicBezTo>
                    <a:pt x="3" y="8"/>
                    <a:pt x="3" y="4"/>
                    <a:pt x="0" y="3"/>
                  </a:cubicBezTo>
                  <a:cubicBezTo>
                    <a:pt x="1" y="2"/>
                    <a:pt x="3" y="1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8" y="1"/>
                    <a:pt x="7" y="2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3"/>
            <p:cNvSpPr/>
            <p:nvPr/>
          </p:nvSpPr>
          <p:spPr bwMode="auto">
            <a:xfrm>
              <a:off x="2250887" y="1637976"/>
              <a:ext cx="27406" cy="19412"/>
            </a:xfrm>
            <a:custGeom>
              <a:avLst/>
              <a:gdLst>
                <a:gd name="T0" fmla="*/ 6 w 7"/>
                <a:gd name="T1" fmla="*/ 1 h 5"/>
                <a:gd name="T2" fmla="*/ 7 w 7"/>
                <a:gd name="T3" fmla="*/ 4 h 5"/>
                <a:gd name="T4" fmla="*/ 3 w 7"/>
                <a:gd name="T5" fmla="*/ 5 h 5"/>
                <a:gd name="T6" fmla="*/ 3 w 7"/>
                <a:gd name="T7" fmla="*/ 4 h 5"/>
                <a:gd name="T8" fmla="*/ 2 w 7"/>
                <a:gd name="T9" fmla="*/ 4 h 5"/>
                <a:gd name="T10" fmla="*/ 2 w 7"/>
                <a:gd name="T11" fmla="*/ 4 h 5"/>
                <a:gd name="T12" fmla="*/ 6 w 7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6" y="1"/>
                  </a:moveTo>
                  <a:cubicBezTo>
                    <a:pt x="5" y="2"/>
                    <a:pt x="6" y="3"/>
                    <a:pt x="7" y="4"/>
                  </a:cubicBezTo>
                  <a:cubicBezTo>
                    <a:pt x="6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4"/>
            <p:cNvSpPr/>
            <p:nvPr/>
          </p:nvSpPr>
          <p:spPr bwMode="auto">
            <a:xfrm>
              <a:off x="5383152" y="1848074"/>
              <a:ext cx="14844" cy="13702"/>
            </a:xfrm>
            <a:custGeom>
              <a:avLst/>
              <a:gdLst>
                <a:gd name="T0" fmla="*/ 1 w 4"/>
                <a:gd name="T1" fmla="*/ 1 h 4"/>
                <a:gd name="T2" fmla="*/ 4 w 4"/>
                <a:gd name="T3" fmla="*/ 0 h 4"/>
                <a:gd name="T4" fmla="*/ 0 w 4"/>
                <a:gd name="T5" fmla="*/ 4 h 4"/>
                <a:gd name="T6" fmla="*/ 1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0"/>
                    <a:pt x="2" y="1"/>
                    <a:pt x="4" y="0"/>
                  </a:cubicBezTo>
                  <a:cubicBezTo>
                    <a:pt x="3" y="2"/>
                    <a:pt x="3" y="4"/>
                    <a:pt x="0" y="4"/>
                  </a:cubicBezTo>
                  <a:cubicBezTo>
                    <a:pt x="0" y="3"/>
                    <a:pt x="3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5"/>
            <p:cNvSpPr/>
            <p:nvPr/>
          </p:nvSpPr>
          <p:spPr bwMode="auto">
            <a:xfrm>
              <a:off x="5056565" y="2260278"/>
              <a:ext cx="101630" cy="119893"/>
            </a:xfrm>
            <a:custGeom>
              <a:avLst/>
              <a:gdLst>
                <a:gd name="T0" fmla="*/ 22 w 27"/>
                <a:gd name="T1" fmla="*/ 2 h 32"/>
                <a:gd name="T2" fmla="*/ 25 w 27"/>
                <a:gd name="T3" fmla="*/ 3 h 32"/>
                <a:gd name="T4" fmla="*/ 27 w 27"/>
                <a:gd name="T5" fmla="*/ 5 h 32"/>
                <a:gd name="T6" fmla="*/ 25 w 27"/>
                <a:gd name="T7" fmla="*/ 9 h 32"/>
                <a:gd name="T8" fmla="*/ 24 w 27"/>
                <a:gd name="T9" fmla="*/ 13 h 32"/>
                <a:gd name="T10" fmla="*/ 25 w 27"/>
                <a:gd name="T11" fmla="*/ 14 h 32"/>
                <a:gd name="T12" fmla="*/ 25 w 27"/>
                <a:gd name="T13" fmla="*/ 16 h 32"/>
                <a:gd name="T14" fmla="*/ 27 w 27"/>
                <a:gd name="T15" fmla="*/ 18 h 32"/>
                <a:gd name="T16" fmla="*/ 23 w 27"/>
                <a:gd name="T17" fmla="*/ 20 h 32"/>
                <a:gd name="T18" fmla="*/ 23 w 27"/>
                <a:gd name="T19" fmla="*/ 23 h 32"/>
                <a:gd name="T20" fmla="*/ 23 w 27"/>
                <a:gd name="T21" fmla="*/ 25 h 32"/>
                <a:gd name="T22" fmla="*/ 21 w 27"/>
                <a:gd name="T23" fmla="*/ 25 h 32"/>
                <a:gd name="T24" fmla="*/ 19 w 27"/>
                <a:gd name="T25" fmla="*/ 27 h 32"/>
                <a:gd name="T26" fmla="*/ 19 w 27"/>
                <a:gd name="T27" fmla="*/ 32 h 32"/>
                <a:gd name="T28" fmla="*/ 12 w 27"/>
                <a:gd name="T29" fmla="*/ 29 h 32"/>
                <a:gd name="T30" fmla="*/ 11 w 27"/>
                <a:gd name="T31" fmla="*/ 31 h 32"/>
                <a:gd name="T32" fmla="*/ 9 w 27"/>
                <a:gd name="T33" fmla="*/ 29 h 32"/>
                <a:gd name="T34" fmla="*/ 6 w 27"/>
                <a:gd name="T35" fmla="*/ 29 h 32"/>
                <a:gd name="T36" fmla="*/ 4 w 27"/>
                <a:gd name="T37" fmla="*/ 29 h 32"/>
                <a:gd name="T38" fmla="*/ 1 w 27"/>
                <a:gd name="T39" fmla="*/ 25 h 32"/>
                <a:gd name="T40" fmla="*/ 2 w 27"/>
                <a:gd name="T41" fmla="*/ 22 h 32"/>
                <a:gd name="T42" fmla="*/ 1 w 27"/>
                <a:gd name="T43" fmla="*/ 22 h 32"/>
                <a:gd name="T44" fmla="*/ 0 w 27"/>
                <a:gd name="T45" fmla="*/ 16 h 32"/>
                <a:gd name="T46" fmla="*/ 7 w 27"/>
                <a:gd name="T47" fmla="*/ 16 h 32"/>
                <a:gd name="T48" fmla="*/ 7 w 27"/>
                <a:gd name="T49" fmla="*/ 13 h 32"/>
                <a:gd name="T50" fmla="*/ 12 w 27"/>
                <a:gd name="T51" fmla="*/ 10 h 32"/>
                <a:gd name="T52" fmla="*/ 16 w 27"/>
                <a:gd name="T53" fmla="*/ 9 h 32"/>
                <a:gd name="T54" fmla="*/ 17 w 27"/>
                <a:gd name="T55" fmla="*/ 7 h 32"/>
                <a:gd name="T56" fmla="*/ 18 w 27"/>
                <a:gd name="T57" fmla="*/ 7 h 32"/>
                <a:gd name="T58" fmla="*/ 20 w 27"/>
                <a:gd name="T59" fmla="*/ 5 h 32"/>
                <a:gd name="T60" fmla="*/ 23 w 27"/>
                <a:gd name="T61" fmla="*/ 2 h 32"/>
                <a:gd name="T62" fmla="*/ 22 w 27"/>
                <a:gd name="T6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22" y="2"/>
                  </a:moveTo>
                  <a:cubicBezTo>
                    <a:pt x="23" y="0"/>
                    <a:pt x="23" y="3"/>
                    <a:pt x="25" y="3"/>
                  </a:cubicBezTo>
                  <a:cubicBezTo>
                    <a:pt x="26" y="4"/>
                    <a:pt x="26" y="5"/>
                    <a:pt x="27" y="5"/>
                  </a:cubicBezTo>
                  <a:cubicBezTo>
                    <a:pt x="27" y="7"/>
                    <a:pt x="27" y="9"/>
                    <a:pt x="25" y="9"/>
                  </a:cubicBezTo>
                  <a:cubicBezTo>
                    <a:pt x="24" y="10"/>
                    <a:pt x="26" y="13"/>
                    <a:pt x="24" y="13"/>
                  </a:cubicBezTo>
                  <a:cubicBezTo>
                    <a:pt x="24" y="14"/>
                    <a:pt x="25" y="14"/>
                    <a:pt x="25" y="14"/>
                  </a:cubicBezTo>
                  <a:cubicBezTo>
                    <a:pt x="26" y="15"/>
                    <a:pt x="25" y="16"/>
                    <a:pt x="25" y="16"/>
                  </a:cubicBezTo>
                  <a:cubicBezTo>
                    <a:pt x="26" y="17"/>
                    <a:pt x="27" y="17"/>
                    <a:pt x="27" y="18"/>
                  </a:cubicBezTo>
                  <a:cubicBezTo>
                    <a:pt x="26" y="19"/>
                    <a:pt x="24" y="21"/>
                    <a:pt x="23" y="20"/>
                  </a:cubicBezTo>
                  <a:cubicBezTo>
                    <a:pt x="23" y="21"/>
                    <a:pt x="24" y="22"/>
                    <a:pt x="23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2" y="25"/>
                    <a:pt x="21" y="24"/>
                    <a:pt x="21" y="25"/>
                  </a:cubicBezTo>
                  <a:cubicBezTo>
                    <a:pt x="21" y="25"/>
                    <a:pt x="21" y="28"/>
                    <a:pt x="19" y="27"/>
                  </a:cubicBezTo>
                  <a:cubicBezTo>
                    <a:pt x="20" y="29"/>
                    <a:pt x="19" y="29"/>
                    <a:pt x="19" y="32"/>
                  </a:cubicBezTo>
                  <a:cubicBezTo>
                    <a:pt x="16" y="32"/>
                    <a:pt x="15" y="30"/>
                    <a:pt x="12" y="29"/>
                  </a:cubicBezTo>
                  <a:cubicBezTo>
                    <a:pt x="12" y="29"/>
                    <a:pt x="12" y="30"/>
                    <a:pt x="11" y="31"/>
                  </a:cubicBezTo>
                  <a:cubicBezTo>
                    <a:pt x="10" y="31"/>
                    <a:pt x="10" y="30"/>
                    <a:pt x="9" y="29"/>
                  </a:cubicBezTo>
                  <a:cubicBezTo>
                    <a:pt x="8" y="29"/>
                    <a:pt x="7" y="30"/>
                    <a:pt x="6" y="29"/>
                  </a:cubicBezTo>
                  <a:cubicBezTo>
                    <a:pt x="5" y="29"/>
                    <a:pt x="6" y="27"/>
                    <a:pt x="4" y="29"/>
                  </a:cubicBezTo>
                  <a:cubicBezTo>
                    <a:pt x="3" y="27"/>
                    <a:pt x="3" y="25"/>
                    <a:pt x="1" y="25"/>
                  </a:cubicBezTo>
                  <a:cubicBezTo>
                    <a:pt x="1" y="23"/>
                    <a:pt x="2" y="23"/>
                    <a:pt x="2" y="22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0" y="21"/>
                    <a:pt x="1" y="19"/>
                    <a:pt x="0" y="16"/>
                  </a:cubicBezTo>
                  <a:cubicBezTo>
                    <a:pt x="3" y="16"/>
                    <a:pt x="5" y="16"/>
                    <a:pt x="7" y="16"/>
                  </a:cubicBezTo>
                  <a:cubicBezTo>
                    <a:pt x="7" y="14"/>
                    <a:pt x="8" y="14"/>
                    <a:pt x="7" y="13"/>
                  </a:cubicBezTo>
                  <a:cubicBezTo>
                    <a:pt x="8" y="12"/>
                    <a:pt x="14" y="11"/>
                    <a:pt x="12" y="10"/>
                  </a:cubicBezTo>
                  <a:cubicBezTo>
                    <a:pt x="13" y="9"/>
                    <a:pt x="15" y="9"/>
                    <a:pt x="16" y="9"/>
                  </a:cubicBezTo>
                  <a:cubicBezTo>
                    <a:pt x="17" y="9"/>
                    <a:pt x="17" y="7"/>
                    <a:pt x="17" y="7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6"/>
                    <a:pt x="18" y="5"/>
                    <a:pt x="20" y="5"/>
                  </a:cubicBezTo>
                  <a:cubicBezTo>
                    <a:pt x="19" y="2"/>
                    <a:pt x="22" y="3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6"/>
            <p:cNvSpPr/>
            <p:nvPr/>
          </p:nvSpPr>
          <p:spPr bwMode="auto">
            <a:xfrm>
              <a:off x="5160479" y="2345915"/>
              <a:ext cx="50244" cy="52525"/>
            </a:xfrm>
            <a:custGeom>
              <a:avLst/>
              <a:gdLst>
                <a:gd name="T0" fmla="*/ 11 w 13"/>
                <a:gd name="T1" fmla="*/ 0 h 14"/>
                <a:gd name="T2" fmla="*/ 9 w 13"/>
                <a:gd name="T3" fmla="*/ 3 h 14"/>
                <a:gd name="T4" fmla="*/ 9 w 13"/>
                <a:gd name="T5" fmla="*/ 3 h 14"/>
                <a:gd name="T6" fmla="*/ 9 w 13"/>
                <a:gd name="T7" fmla="*/ 5 h 14"/>
                <a:gd name="T8" fmla="*/ 11 w 13"/>
                <a:gd name="T9" fmla="*/ 6 h 14"/>
                <a:gd name="T10" fmla="*/ 11 w 13"/>
                <a:gd name="T11" fmla="*/ 13 h 14"/>
                <a:gd name="T12" fmla="*/ 9 w 13"/>
                <a:gd name="T13" fmla="*/ 13 h 14"/>
                <a:gd name="T14" fmla="*/ 6 w 13"/>
                <a:gd name="T15" fmla="*/ 6 h 14"/>
                <a:gd name="T16" fmla="*/ 4 w 13"/>
                <a:gd name="T17" fmla="*/ 8 h 14"/>
                <a:gd name="T18" fmla="*/ 4 w 13"/>
                <a:gd name="T19" fmla="*/ 12 h 14"/>
                <a:gd name="T20" fmla="*/ 2 w 13"/>
                <a:gd name="T21" fmla="*/ 14 h 14"/>
                <a:gd name="T22" fmla="*/ 1 w 13"/>
                <a:gd name="T23" fmla="*/ 11 h 14"/>
                <a:gd name="T24" fmla="*/ 2 w 13"/>
                <a:gd name="T25" fmla="*/ 10 h 14"/>
                <a:gd name="T26" fmla="*/ 1 w 13"/>
                <a:gd name="T27" fmla="*/ 9 h 14"/>
                <a:gd name="T28" fmla="*/ 2 w 13"/>
                <a:gd name="T29" fmla="*/ 6 h 14"/>
                <a:gd name="T30" fmla="*/ 0 w 13"/>
                <a:gd name="T31" fmla="*/ 5 h 14"/>
                <a:gd name="T32" fmla="*/ 6 w 13"/>
                <a:gd name="T33" fmla="*/ 0 h 14"/>
                <a:gd name="T34" fmla="*/ 11 w 13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4">
                  <a:moveTo>
                    <a:pt x="11" y="0"/>
                  </a:moveTo>
                  <a:cubicBezTo>
                    <a:pt x="13" y="3"/>
                    <a:pt x="8" y="2"/>
                    <a:pt x="9" y="3"/>
                  </a:cubicBezTo>
                  <a:cubicBezTo>
                    <a:pt x="10" y="4"/>
                    <a:pt x="9" y="3"/>
                    <a:pt x="9" y="3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10" y="6"/>
                    <a:pt x="11" y="6"/>
                  </a:cubicBezTo>
                  <a:cubicBezTo>
                    <a:pt x="11" y="8"/>
                    <a:pt x="11" y="11"/>
                    <a:pt x="11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8" y="10"/>
                    <a:pt x="7" y="9"/>
                    <a:pt x="6" y="6"/>
                  </a:cubicBezTo>
                  <a:cubicBezTo>
                    <a:pt x="5" y="6"/>
                    <a:pt x="6" y="8"/>
                    <a:pt x="4" y="8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4"/>
                    <a:pt x="2" y="13"/>
                    <a:pt x="2" y="14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9"/>
                    <a:pt x="1" y="10"/>
                    <a:pt x="1" y="9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1" y="2"/>
                    <a:pt x="2" y="0"/>
                    <a:pt x="6" y="0"/>
                  </a:cubicBezTo>
                  <a:cubicBezTo>
                    <a:pt x="3" y="3"/>
                    <a:pt x="10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7"/>
            <p:cNvSpPr/>
            <p:nvPr/>
          </p:nvSpPr>
          <p:spPr bwMode="auto">
            <a:xfrm>
              <a:off x="5020024" y="2398440"/>
              <a:ext cx="110765" cy="33114"/>
            </a:xfrm>
            <a:custGeom>
              <a:avLst/>
              <a:gdLst>
                <a:gd name="T0" fmla="*/ 1 w 30"/>
                <a:gd name="T1" fmla="*/ 3 h 9"/>
                <a:gd name="T2" fmla="*/ 3 w 30"/>
                <a:gd name="T3" fmla="*/ 1 h 9"/>
                <a:gd name="T4" fmla="*/ 5 w 30"/>
                <a:gd name="T5" fmla="*/ 2 h 9"/>
                <a:gd name="T6" fmla="*/ 6 w 30"/>
                <a:gd name="T7" fmla="*/ 3 h 9"/>
                <a:gd name="T8" fmla="*/ 13 w 30"/>
                <a:gd name="T9" fmla="*/ 4 h 9"/>
                <a:gd name="T10" fmla="*/ 20 w 30"/>
                <a:gd name="T11" fmla="*/ 4 h 9"/>
                <a:gd name="T12" fmla="*/ 21 w 30"/>
                <a:gd name="T13" fmla="*/ 5 h 9"/>
                <a:gd name="T14" fmla="*/ 24 w 30"/>
                <a:gd name="T15" fmla="*/ 6 h 9"/>
                <a:gd name="T16" fmla="*/ 27 w 30"/>
                <a:gd name="T17" fmla="*/ 6 h 9"/>
                <a:gd name="T18" fmla="*/ 28 w 30"/>
                <a:gd name="T19" fmla="*/ 8 h 9"/>
                <a:gd name="T20" fmla="*/ 26 w 30"/>
                <a:gd name="T21" fmla="*/ 8 h 9"/>
                <a:gd name="T22" fmla="*/ 12 w 30"/>
                <a:gd name="T23" fmla="*/ 6 h 9"/>
                <a:gd name="T24" fmla="*/ 9 w 30"/>
                <a:gd name="T25" fmla="*/ 6 h 9"/>
                <a:gd name="T26" fmla="*/ 4 w 30"/>
                <a:gd name="T27" fmla="*/ 4 h 9"/>
                <a:gd name="T28" fmla="*/ 1 w 30"/>
                <a:gd name="T2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9">
                  <a:moveTo>
                    <a:pt x="1" y="3"/>
                  </a:moveTo>
                  <a:cubicBezTo>
                    <a:pt x="0" y="1"/>
                    <a:pt x="3" y="2"/>
                    <a:pt x="3" y="1"/>
                  </a:cubicBezTo>
                  <a:cubicBezTo>
                    <a:pt x="5" y="0"/>
                    <a:pt x="4" y="2"/>
                    <a:pt x="5" y="2"/>
                  </a:cubicBezTo>
                  <a:cubicBezTo>
                    <a:pt x="5" y="3"/>
                    <a:pt x="6" y="2"/>
                    <a:pt x="6" y="3"/>
                  </a:cubicBezTo>
                  <a:cubicBezTo>
                    <a:pt x="9" y="2"/>
                    <a:pt x="11" y="2"/>
                    <a:pt x="13" y="4"/>
                  </a:cubicBezTo>
                  <a:cubicBezTo>
                    <a:pt x="16" y="3"/>
                    <a:pt x="17" y="4"/>
                    <a:pt x="20" y="4"/>
                  </a:cubicBezTo>
                  <a:cubicBezTo>
                    <a:pt x="21" y="3"/>
                    <a:pt x="21" y="4"/>
                    <a:pt x="21" y="5"/>
                  </a:cubicBezTo>
                  <a:cubicBezTo>
                    <a:pt x="22" y="5"/>
                    <a:pt x="23" y="5"/>
                    <a:pt x="24" y="6"/>
                  </a:cubicBezTo>
                  <a:cubicBezTo>
                    <a:pt x="25" y="5"/>
                    <a:pt x="27" y="7"/>
                    <a:pt x="27" y="6"/>
                  </a:cubicBezTo>
                  <a:cubicBezTo>
                    <a:pt x="30" y="6"/>
                    <a:pt x="26" y="8"/>
                    <a:pt x="28" y="8"/>
                  </a:cubicBezTo>
                  <a:cubicBezTo>
                    <a:pt x="27" y="9"/>
                    <a:pt x="27" y="8"/>
                    <a:pt x="26" y="8"/>
                  </a:cubicBezTo>
                  <a:cubicBezTo>
                    <a:pt x="21" y="9"/>
                    <a:pt x="17" y="6"/>
                    <a:pt x="12" y="6"/>
                  </a:cubicBezTo>
                  <a:cubicBezTo>
                    <a:pt x="11" y="5"/>
                    <a:pt x="10" y="6"/>
                    <a:pt x="9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4"/>
                    <a:pt x="1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8"/>
            <p:cNvSpPr/>
            <p:nvPr/>
          </p:nvSpPr>
          <p:spPr bwMode="auto">
            <a:xfrm>
              <a:off x="5166189" y="2437262"/>
              <a:ext cx="17128" cy="5710"/>
            </a:xfrm>
            <a:custGeom>
              <a:avLst/>
              <a:gdLst>
                <a:gd name="T0" fmla="*/ 2 w 5"/>
                <a:gd name="T1" fmla="*/ 1 h 2"/>
                <a:gd name="T2" fmla="*/ 5 w 5"/>
                <a:gd name="T3" fmla="*/ 2 h 2"/>
                <a:gd name="T4" fmla="*/ 2 w 5"/>
                <a:gd name="T5" fmla="*/ 2 h 2"/>
                <a:gd name="T6" fmla="*/ 1 w 5"/>
                <a:gd name="T7" fmla="*/ 1 h 2"/>
                <a:gd name="T8" fmla="*/ 2 w 5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2" y="1"/>
                  </a:moveTo>
                  <a:cubicBezTo>
                    <a:pt x="3" y="1"/>
                    <a:pt x="5" y="1"/>
                    <a:pt x="5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99"/>
            <p:cNvSpPr/>
            <p:nvPr/>
          </p:nvSpPr>
          <p:spPr bwMode="auto">
            <a:xfrm>
              <a:off x="5664062" y="2795799"/>
              <a:ext cx="77650" cy="82212"/>
            </a:xfrm>
            <a:custGeom>
              <a:avLst/>
              <a:gdLst>
                <a:gd name="T0" fmla="*/ 0 w 21"/>
                <a:gd name="T1" fmla="*/ 19 h 22"/>
                <a:gd name="T2" fmla="*/ 2 w 21"/>
                <a:gd name="T3" fmla="*/ 16 h 22"/>
                <a:gd name="T4" fmla="*/ 3 w 21"/>
                <a:gd name="T5" fmla="*/ 15 h 22"/>
                <a:gd name="T6" fmla="*/ 3 w 21"/>
                <a:gd name="T7" fmla="*/ 14 h 22"/>
                <a:gd name="T8" fmla="*/ 5 w 21"/>
                <a:gd name="T9" fmla="*/ 14 h 22"/>
                <a:gd name="T10" fmla="*/ 5 w 21"/>
                <a:gd name="T11" fmla="*/ 12 h 22"/>
                <a:gd name="T12" fmla="*/ 8 w 21"/>
                <a:gd name="T13" fmla="*/ 12 h 22"/>
                <a:gd name="T14" fmla="*/ 9 w 21"/>
                <a:gd name="T15" fmla="*/ 10 h 22"/>
                <a:gd name="T16" fmla="*/ 11 w 21"/>
                <a:gd name="T17" fmla="*/ 8 h 22"/>
                <a:gd name="T18" fmla="*/ 12 w 21"/>
                <a:gd name="T19" fmla="*/ 7 h 22"/>
                <a:gd name="T20" fmla="*/ 14 w 21"/>
                <a:gd name="T21" fmla="*/ 7 h 22"/>
                <a:gd name="T22" fmla="*/ 14 w 21"/>
                <a:gd name="T23" fmla="*/ 5 h 22"/>
                <a:gd name="T24" fmla="*/ 16 w 21"/>
                <a:gd name="T25" fmla="*/ 1 h 22"/>
                <a:gd name="T26" fmla="*/ 18 w 21"/>
                <a:gd name="T27" fmla="*/ 0 h 22"/>
                <a:gd name="T28" fmla="*/ 20 w 21"/>
                <a:gd name="T29" fmla="*/ 1 h 22"/>
                <a:gd name="T30" fmla="*/ 21 w 21"/>
                <a:gd name="T31" fmla="*/ 5 h 22"/>
                <a:gd name="T32" fmla="*/ 20 w 21"/>
                <a:gd name="T33" fmla="*/ 7 h 22"/>
                <a:gd name="T34" fmla="*/ 19 w 21"/>
                <a:gd name="T35" fmla="*/ 7 h 22"/>
                <a:gd name="T36" fmla="*/ 18 w 21"/>
                <a:gd name="T37" fmla="*/ 10 h 22"/>
                <a:gd name="T38" fmla="*/ 16 w 21"/>
                <a:gd name="T39" fmla="*/ 11 h 22"/>
                <a:gd name="T40" fmla="*/ 14 w 21"/>
                <a:gd name="T41" fmla="*/ 16 h 22"/>
                <a:gd name="T42" fmla="*/ 12 w 21"/>
                <a:gd name="T43" fmla="*/ 19 h 22"/>
                <a:gd name="T44" fmla="*/ 11 w 21"/>
                <a:gd name="T45" fmla="*/ 20 h 22"/>
                <a:gd name="T46" fmla="*/ 5 w 21"/>
                <a:gd name="T47" fmla="*/ 18 h 22"/>
                <a:gd name="T48" fmla="*/ 2 w 21"/>
                <a:gd name="T49" fmla="*/ 19 h 22"/>
                <a:gd name="T50" fmla="*/ 2 w 21"/>
                <a:gd name="T51" fmla="*/ 17 h 22"/>
                <a:gd name="T52" fmla="*/ 0 w 21"/>
                <a:gd name="T5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2">
                  <a:moveTo>
                    <a:pt x="0" y="19"/>
                  </a:moveTo>
                  <a:cubicBezTo>
                    <a:pt x="0" y="18"/>
                    <a:pt x="1" y="17"/>
                    <a:pt x="2" y="16"/>
                  </a:cubicBezTo>
                  <a:cubicBezTo>
                    <a:pt x="2" y="16"/>
                    <a:pt x="3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6" y="12"/>
                    <a:pt x="8" y="12"/>
                    <a:pt x="8" y="12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11" y="10"/>
                    <a:pt x="10" y="9"/>
                    <a:pt x="11" y="8"/>
                  </a:cubicBezTo>
                  <a:cubicBezTo>
                    <a:pt x="11" y="8"/>
                    <a:pt x="13" y="10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3" y="6"/>
                    <a:pt x="14" y="5"/>
                  </a:cubicBezTo>
                  <a:cubicBezTo>
                    <a:pt x="16" y="5"/>
                    <a:pt x="15" y="2"/>
                    <a:pt x="16" y="1"/>
                  </a:cubicBezTo>
                  <a:cubicBezTo>
                    <a:pt x="17" y="1"/>
                    <a:pt x="19" y="1"/>
                    <a:pt x="18" y="0"/>
                  </a:cubicBezTo>
                  <a:cubicBezTo>
                    <a:pt x="19" y="0"/>
                    <a:pt x="19" y="1"/>
                    <a:pt x="20" y="1"/>
                  </a:cubicBezTo>
                  <a:cubicBezTo>
                    <a:pt x="20" y="3"/>
                    <a:pt x="21" y="3"/>
                    <a:pt x="21" y="5"/>
                  </a:cubicBezTo>
                  <a:cubicBezTo>
                    <a:pt x="20" y="5"/>
                    <a:pt x="21" y="6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9"/>
                    <a:pt x="18" y="10"/>
                  </a:cubicBezTo>
                  <a:cubicBezTo>
                    <a:pt x="17" y="11"/>
                    <a:pt x="17" y="10"/>
                    <a:pt x="16" y="11"/>
                  </a:cubicBezTo>
                  <a:cubicBezTo>
                    <a:pt x="14" y="12"/>
                    <a:pt x="14" y="14"/>
                    <a:pt x="14" y="16"/>
                  </a:cubicBezTo>
                  <a:cubicBezTo>
                    <a:pt x="13" y="16"/>
                    <a:pt x="11" y="16"/>
                    <a:pt x="12" y="19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9" y="18"/>
                    <a:pt x="6" y="22"/>
                    <a:pt x="5" y="18"/>
                  </a:cubicBezTo>
                  <a:cubicBezTo>
                    <a:pt x="5" y="18"/>
                    <a:pt x="3" y="19"/>
                    <a:pt x="2" y="19"/>
                  </a:cubicBezTo>
                  <a:cubicBezTo>
                    <a:pt x="2" y="18"/>
                    <a:pt x="2" y="17"/>
                    <a:pt x="2" y="17"/>
                  </a:cubicBezTo>
                  <a:cubicBezTo>
                    <a:pt x="0" y="17"/>
                    <a:pt x="3" y="20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0"/>
            <p:cNvSpPr/>
            <p:nvPr/>
          </p:nvSpPr>
          <p:spPr bwMode="auto">
            <a:xfrm>
              <a:off x="2873229" y="1192660"/>
              <a:ext cx="113049" cy="82212"/>
            </a:xfrm>
            <a:custGeom>
              <a:avLst/>
              <a:gdLst>
                <a:gd name="T0" fmla="*/ 8 w 30"/>
                <a:gd name="T1" fmla="*/ 0 h 22"/>
                <a:gd name="T2" fmla="*/ 12 w 30"/>
                <a:gd name="T3" fmla="*/ 2 h 22"/>
                <a:gd name="T4" fmla="*/ 14 w 30"/>
                <a:gd name="T5" fmla="*/ 3 h 22"/>
                <a:gd name="T6" fmla="*/ 15 w 30"/>
                <a:gd name="T7" fmla="*/ 3 h 22"/>
                <a:gd name="T8" fmla="*/ 16 w 30"/>
                <a:gd name="T9" fmla="*/ 4 h 22"/>
                <a:gd name="T10" fmla="*/ 18 w 30"/>
                <a:gd name="T11" fmla="*/ 5 h 22"/>
                <a:gd name="T12" fmla="*/ 20 w 30"/>
                <a:gd name="T13" fmla="*/ 5 h 22"/>
                <a:gd name="T14" fmla="*/ 24 w 30"/>
                <a:gd name="T15" fmla="*/ 6 h 22"/>
                <a:gd name="T16" fmla="*/ 24 w 30"/>
                <a:gd name="T17" fmla="*/ 9 h 22"/>
                <a:gd name="T18" fmla="*/ 26 w 30"/>
                <a:gd name="T19" fmla="*/ 9 h 22"/>
                <a:gd name="T20" fmla="*/ 26 w 30"/>
                <a:gd name="T21" fmla="*/ 10 h 22"/>
                <a:gd name="T22" fmla="*/ 30 w 30"/>
                <a:gd name="T23" fmla="*/ 13 h 22"/>
                <a:gd name="T24" fmla="*/ 30 w 30"/>
                <a:gd name="T25" fmla="*/ 15 h 22"/>
                <a:gd name="T26" fmla="*/ 28 w 30"/>
                <a:gd name="T27" fmla="*/ 14 h 22"/>
                <a:gd name="T28" fmla="*/ 25 w 30"/>
                <a:gd name="T29" fmla="*/ 16 h 22"/>
                <a:gd name="T30" fmla="*/ 24 w 30"/>
                <a:gd name="T31" fmla="*/ 18 h 22"/>
                <a:gd name="T32" fmla="*/ 23 w 30"/>
                <a:gd name="T33" fmla="*/ 19 h 22"/>
                <a:gd name="T34" fmla="*/ 19 w 30"/>
                <a:gd name="T35" fmla="*/ 19 h 22"/>
                <a:gd name="T36" fmla="*/ 19 w 30"/>
                <a:gd name="T37" fmla="*/ 20 h 22"/>
                <a:gd name="T38" fmla="*/ 16 w 30"/>
                <a:gd name="T39" fmla="*/ 20 h 22"/>
                <a:gd name="T40" fmla="*/ 15 w 30"/>
                <a:gd name="T41" fmla="*/ 19 h 22"/>
                <a:gd name="T42" fmla="*/ 11 w 30"/>
                <a:gd name="T43" fmla="*/ 19 h 22"/>
                <a:gd name="T44" fmla="*/ 10 w 30"/>
                <a:gd name="T45" fmla="*/ 18 h 22"/>
                <a:gd name="T46" fmla="*/ 12 w 30"/>
                <a:gd name="T47" fmla="*/ 16 h 22"/>
                <a:gd name="T48" fmla="*/ 8 w 30"/>
                <a:gd name="T49" fmla="*/ 16 h 22"/>
                <a:gd name="T50" fmla="*/ 10 w 30"/>
                <a:gd name="T51" fmla="*/ 14 h 22"/>
                <a:gd name="T52" fmla="*/ 12 w 30"/>
                <a:gd name="T53" fmla="*/ 13 h 22"/>
                <a:gd name="T54" fmla="*/ 14 w 30"/>
                <a:gd name="T55" fmla="*/ 13 h 22"/>
                <a:gd name="T56" fmla="*/ 13 w 30"/>
                <a:gd name="T57" fmla="*/ 11 h 22"/>
                <a:gd name="T58" fmla="*/ 7 w 30"/>
                <a:gd name="T59" fmla="*/ 13 h 22"/>
                <a:gd name="T60" fmla="*/ 5 w 30"/>
                <a:gd name="T61" fmla="*/ 12 h 22"/>
                <a:gd name="T62" fmla="*/ 3 w 30"/>
                <a:gd name="T63" fmla="*/ 11 h 22"/>
                <a:gd name="T64" fmla="*/ 1 w 30"/>
                <a:gd name="T65" fmla="*/ 9 h 22"/>
                <a:gd name="T66" fmla="*/ 0 w 30"/>
                <a:gd name="T67" fmla="*/ 7 h 22"/>
                <a:gd name="T68" fmla="*/ 2 w 30"/>
                <a:gd name="T69" fmla="*/ 6 h 22"/>
                <a:gd name="T70" fmla="*/ 3 w 30"/>
                <a:gd name="T71" fmla="*/ 4 h 22"/>
                <a:gd name="T72" fmla="*/ 4 w 30"/>
                <a:gd name="T73" fmla="*/ 2 h 22"/>
                <a:gd name="T74" fmla="*/ 5 w 30"/>
                <a:gd name="T75" fmla="*/ 2 h 22"/>
                <a:gd name="T76" fmla="*/ 7 w 30"/>
                <a:gd name="T77" fmla="*/ 1 h 22"/>
                <a:gd name="T78" fmla="*/ 8 w 30"/>
                <a:gd name="T7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22">
                  <a:moveTo>
                    <a:pt x="8" y="0"/>
                  </a:moveTo>
                  <a:cubicBezTo>
                    <a:pt x="9" y="1"/>
                    <a:pt x="11" y="1"/>
                    <a:pt x="12" y="2"/>
                  </a:cubicBezTo>
                  <a:cubicBezTo>
                    <a:pt x="13" y="2"/>
                    <a:pt x="13" y="3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5" y="4"/>
                    <a:pt x="16" y="4"/>
                  </a:cubicBezTo>
                  <a:cubicBezTo>
                    <a:pt x="17" y="3"/>
                    <a:pt x="17" y="4"/>
                    <a:pt x="18" y="5"/>
                  </a:cubicBezTo>
                  <a:cubicBezTo>
                    <a:pt x="18" y="5"/>
                    <a:pt x="19" y="5"/>
                    <a:pt x="20" y="5"/>
                  </a:cubicBezTo>
                  <a:cubicBezTo>
                    <a:pt x="20" y="5"/>
                    <a:pt x="21" y="7"/>
                    <a:pt x="24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5" y="9"/>
                    <a:pt x="26" y="8"/>
                    <a:pt x="26" y="9"/>
                  </a:cubicBezTo>
                  <a:cubicBezTo>
                    <a:pt x="26" y="9"/>
                    <a:pt x="26" y="10"/>
                    <a:pt x="26" y="10"/>
                  </a:cubicBezTo>
                  <a:cubicBezTo>
                    <a:pt x="27" y="11"/>
                    <a:pt x="29" y="11"/>
                    <a:pt x="30" y="13"/>
                  </a:cubicBezTo>
                  <a:cubicBezTo>
                    <a:pt x="30" y="13"/>
                    <a:pt x="30" y="15"/>
                    <a:pt x="30" y="15"/>
                  </a:cubicBezTo>
                  <a:cubicBezTo>
                    <a:pt x="29" y="15"/>
                    <a:pt x="28" y="14"/>
                    <a:pt x="28" y="14"/>
                  </a:cubicBezTo>
                  <a:cubicBezTo>
                    <a:pt x="27" y="15"/>
                    <a:pt x="26" y="16"/>
                    <a:pt x="25" y="16"/>
                  </a:cubicBezTo>
                  <a:cubicBezTo>
                    <a:pt x="24" y="16"/>
                    <a:pt x="24" y="17"/>
                    <a:pt x="24" y="18"/>
                  </a:cubicBezTo>
                  <a:cubicBezTo>
                    <a:pt x="23" y="17"/>
                    <a:pt x="23" y="18"/>
                    <a:pt x="23" y="19"/>
                  </a:cubicBezTo>
                  <a:cubicBezTo>
                    <a:pt x="21" y="19"/>
                    <a:pt x="20" y="17"/>
                    <a:pt x="19" y="19"/>
                  </a:cubicBezTo>
                  <a:cubicBezTo>
                    <a:pt x="18" y="19"/>
                    <a:pt x="18" y="20"/>
                    <a:pt x="19" y="20"/>
                  </a:cubicBezTo>
                  <a:cubicBezTo>
                    <a:pt x="18" y="22"/>
                    <a:pt x="16" y="18"/>
                    <a:pt x="16" y="20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4" y="21"/>
                    <a:pt x="13" y="19"/>
                    <a:pt x="11" y="19"/>
                  </a:cubicBezTo>
                  <a:cubicBezTo>
                    <a:pt x="11" y="18"/>
                    <a:pt x="10" y="18"/>
                    <a:pt x="10" y="18"/>
                  </a:cubicBezTo>
                  <a:cubicBezTo>
                    <a:pt x="10" y="17"/>
                    <a:pt x="12" y="17"/>
                    <a:pt x="12" y="16"/>
                  </a:cubicBezTo>
                  <a:cubicBezTo>
                    <a:pt x="12" y="15"/>
                    <a:pt x="9" y="16"/>
                    <a:pt x="8" y="16"/>
                  </a:cubicBezTo>
                  <a:cubicBezTo>
                    <a:pt x="8" y="14"/>
                    <a:pt x="9" y="15"/>
                    <a:pt x="10" y="14"/>
                  </a:cubicBezTo>
                  <a:cubicBezTo>
                    <a:pt x="10" y="14"/>
                    <a:pt x="12" y="13"/>
                    <a:pt x="12" y="13"/>
                  </a:cubicBezTo>
                  <a:cubicBezTo>
                    <a:pt x="12" y="13"/>
                    <a:pt x="13" y="14"/>
                    <a:pt x="14" y="13"/>
                  </a:cubicBezTo>
                  <a:cubicBezTo>
                    <a:pt x="14" y="12"/>
                    <a:pt x="13" y="12"/>
                    <a:pt x="13" y="11"/>
                  </a:cubicBezTo>
                  <a:cubicBezTo>
                    <a:pt x="12" y="12"/>
                    <a:pt x="8" y="12"/>
                    <a:pt x="7" y="13"/>
                  </a:cubicBezTo>
                  <a:cubicBezTo>
                    <a:pt x="6" y="14"/>
                    <a:pt x="7" y="13"/>
                    <a:pt x="5" y="12"/>
                  </a:cubicBezTo>
                  <a:cubicBezTo>
                    <a:pt x="3" y="12"/>
                    <a:pt x="1" y="12"/>
                    <a:pt x="3" y="11"/>
                  </a:cubicBezTo>
                  <a:cubicBezTo>
                    <a:pt x="3" y="9"/>
                    <a:pt x="1" y="10"/>
                    <a:pt x="1" y="9"/>
                  </a:cubicBezTo>
                  <a:cubicBezTo>
                    <a:pt x="2" y="8"/>
                    <a:pt x="3" y="6"/>
                    <a:pt x="0" y="7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3" y="6"/>
                    <a:pt x="2" y="4"/>
                    <a:pt x="3" y="4"/>
                  </a:cubicBezTo>
                  <a:cubicBezTo>
                    <a:pt x="4" y="4"/>
                    <a:pt x="3" y="3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1"/>
                    <a:pt x="7" y="1"/>
                  </a:cubicBezTo>
                  <a:cubicBezTo>
                    <a:pt x="7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1"/>
            <p:cNvSpPr/>
            <p:nvPr/>
          </p:nvSpPr>
          <p:spPr bwMode="auto">
            <a:xfrm>
              <a:off x="4010574" y="1222348"/>
              <a:ext cx="153016" cy="74220"/>
            </a:xfrm>
            <a:custGeom>
              <a:avLst/>
              <a:gdLst>
                <a:gd name="T0" fmla="*/ 15 w 41"/>
                <a:gd name="T1" fmla="*/ 14 h 20"/>
                <a:gd name="T2" fmla="*/ 13 w 41"/>
                <a:gd name="T3" fmla="*/ 14 h 20"/>
                <a:gd name="T4" fmla="*/ 10 w 41"/>
                <a:gd name="T5" fmla="*/ 14 h 20"/>
                <a:gd name="T6" fmla="*/ 12 w 41"/>
                <a:gd name="T7" fmla="*/ 12 h 20"/>
                <a:gd name="T8" fmla="*/ 16 w 41"/>
                <a:gd name="T9" fmla="*/ 10 h 20"/>
                <a:gd name="T10" fmla="*/ 15 w 41"/>
                <a:gd name="T11" fmla="*/ 8 h 20"/>
                <a:gd name="T12" fmla="*/ 11 w 41"/>
                <a:gd name="T13" fmla="*/ 8 h 20"/>
                <a:gd name="T14" fmla="*/ 8 w 41"/>
                <a:gd name="T15" fmla="*/ 10 h 20"/>
                <a:gd name="T16" fmla="*/ 3 w 41"/>
                <a:gd name="T17" fmla="*/ 10 h 20"/>
                <a:gd name="T18" fmla="*/ 3 w 41"/>
                <a:gd name="T19" fmla="*/ 5 h 20"/>
                <a:gd name="T20" fmla="*/ 2 w 41"/>
                <a:gd name="T21" fmla="*/ 5 h 20"/>
                <a:gd name="T22" fmla="*/ 1 w 41"/>
                <a:gd name="T23" fmla="*/ 2 h 20"/>
                <a:gd name="T24" fmla="*/ 3 w 41"/>
                <a:gd name="T25" fmla="*/ 3 h 20"/>
                <a:gd name="T26" fmla="*/ 7 w 41"/>
                <a:gd name="T27" fmla="*/ 1 h 20"/>
                <a:gd name="T28" fmla="*/ 8 w 41"/>
                <a:gd name="T29" fmla="*/ 3 h 20"/>
                <a:gd name="T30" fmla="*/ 13 w 41"/>
                <a:gd name="T31" fmla="*/ 4 h 20"/>
                <a:gd name="T32" fmla="*/ 15 w 41"/>
                <a:gd name="T33" fmla="*/ 1 h 20"/>
                <a:gd name="T34" fmla="*/ 22 w 41"/>
                <a:gd name="T35" fmla="*/ 2 h 20"/>
                <a:gd name="T36" fmla="*/ 23 w 41"/>
                <a:gd name="T37" fmla="*/ 2 h 20"/>
                <a:gd name="T38" fmla="*/ 26 w 41"/>
                <a:gd name="T39" fmla="*/ 4 h 20"/>
                <a:gd name="T40" fmla="*/ 25 w 41"/>
                <a:gd name="T41" fmla="*/ 5 h 20"/>
                <a:gd name="T42" fmla="*/ 28 w 41"/>
                <a:gd name="T43" fmla="*/ 5 h 20"/>
                <a:gd name="T44" fmla="*/ 33 w 41"/>
                <a:gd name="T45" fmla="*/ 6 h 20"/>
                <a:gd name="T46" fmla="*/ 33 w 41"/>
                <a:gd name="T47" fmla="*/ 8 h 20"/>
                <a:gd name="T48" fmla="*/ 34 w 41"/>
                <a:gd name="T49" fmla="*/ 8 h 20"/>
                <a:gd name="T50" fmla="*/ 35 w 41"/>
                <a:gd name="T51" fmla="*/ 10 h 20"/>
                <a:gd name="T52" fmla="*/ 36 w 41"/>
                <a:gd name="T53" fmla="*/ 10 h 20"/>
                <a:gd name="T54" fmla="*/ 36 w 41"/>
                <a:gd name="T55" fmla="*/ 11 h 20"/>
                <a:gd name="T56" fmla="*/ 37 w 41"/>
                <a:gd name="T57" fmla="*/ 11 h 20"/>
                <a:gd name="T58" fmla="*/ 38 w 41"/>
                <a:gd name="T59" fmla="*/ 13 h 20"/>
                <a:gd name="T60" fmla="*/ 40 w 41"/>
                <a:gd name="T61" fmla="*/ 13 h 20"/>
                <a:gd name="T62" fmla="*/ 38 w 41"/>
                <a:gd name="T63" fmla="*/ 14 h 20"/>
                <a:gd name="T64" fmla="*/ 38 w 41"/>
                <a:gd name="T65" fmla="*/ 15 h 20"/>
                <a:gd name="T66" fmla="*/ 31 w 41"/>
                <a:gd name="T67" fmla="*/ 15 h 20"/>
                <a:gd name="T68" fmla="*/ 31 w 41"/>
                <a:gd name="T69" fmla="*/ 11 h 20"/>
                <a:gd name="T70" fmla="*/ 24 w 41"/>
                <a:gd name="T71" fmla="*/ 10 h 20"/>
                <a:gd name="T72" fmla="*/ 24 w 41"/>
                <a:gd name="T73" fmla="*/ 12 h 20"/>
                <a:gd name="T74" fmla="*/ 22 w 41"/>
                <a:gd name="T75" fmla="*/ 12 h 20"/>
                <a:gd name="T76" fmla="*/ 21 w 41"/>
                <a:gd name="T77" fmla="*/ 14 h 20"/>
                <a:gd name="T78" fmla="*/ 21 w 41"/>
                <a:gd name="T79" fmla="*/ 14 h 20"/>
                <a:gd name="T80" fmla="*/ 19 w 41"/>
                <a:gd name="T81" fmla="*/ 15 h 20"/>
                <a:gd name="T82" fmla="*/ 19 w 41"/>
                <a:gd name="T83" fmla="*/ 19 h 20"/>
                <a:gd name="T84" fmla="*/ 10 w 41"/>
                <a:gd name="T85" fmla="*/ 17 h 20"/>
                <a:gd name="T86" fmla="*/ 12 w 41"/>
                <a:gd name="T87" fmla="*/ 15 h 20"/>
                <a:gd name="T88" fmla="*/ 15 w 41"/>
                <a:gd name="T89" fmla="*/ 15 h 20"/>
                <a:gd name="T90" fmla="*/ 15 w 41"/>
                <a:gd name="T9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20">
                  <a:moveTo>
                    <a:pt x="15" y="14"/>
                  </a:moveTo>
                  <a:cubicBezTo>
                    <a:pt x="14" y="12"/>
                    <a:pt x="13" y="14"/>
                    <a:pt x="13" y="14"/>
                  </a:cubicBezTo>
                  <a:cubicBezTo>
                    <a:pt x="12" y="15"/>
                    <a:pt x="11" y="13"/>
                    <a:pt x="10" y="14"/>
                  </a:cubicBezTo>
                  <a:cubicBezTo>
                    <a:pt x="10" y="12"/>
                    <a:pt x="11" y="13"/>
                    <a:pt x="12" y="12"/>
                  </a:cubicBezTo>
                  <a:cubicBezTo>
                    <a:pt x="13" y="12"/>
                    <a:pt x="14" y="10"/>
                    <a:pt x="16" y="10"/>
                  </a:cubicBezTo>
                  <a:cubicBezTo>
                    <a:pt x="15" y="9"/>
                    <a:pt x="14" y="9"/>
                    <a:pt x="15" y="8"/>
                  </a:cubicBezTo>
                  <a:cubicBezTo>
                    <a:pt x="13" y="7"/>
                    <a:pt x="12" y="10"/>
                    <a:pt x="11" y="8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5" y="11"/>
                    <a:pt x="5" y="9"/>
                    <a:pt x="3" y="10"/>
                  </a:cubicBezTo>
                  <a:cubicBezTo>
                    <a:pt x="4" y="8"/>
                    <a:pt x="4" y="7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0" y="6"/>
                    <a:pt x="2" y="3"/>
                    <a:pt x="1" y="2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3" y="1"/>
                    <a:pt x="7" y="3"/>
                    <a:pt x="7" y="1"/>
                  </a:cubicBezTo>
                  <a:cubicBezTo>
                    <a:pt x="8" y="1"/>
                    <a:pt x="7" y="3"/>
                    <a:pt x="8" y="3"/>
                  </a:cubicBezTo>
                  <a:cubicBezTo>
                    <a:pt x="10" y="4"/>
                    <a:pt x="13" y="0"/>
                    <a:pt x="13" y="4"/>
                  </a:cubicBezTo>
                  <a:cubicBezTo>
                    <a:pt x="15" y="4"/>
                    <a:pt x="15" y="3"/>
                    <a:pt x="15" y="1"/>
                  </a:cubicBezTo>
                  <a:cubicBezTo>
                    <a:pt x="17" y="2"/>
                    <a:pt x="19" y="2"/>
                    <a:pt x="22" y="2"/>
                  </a:cubicBezTo>
                  <a:cubicBezTo>
                    <a:pt x="22" y="2"/>
                    <a:pt x="23" y="3"/>
                    <a:pt x="23" y="2"/>
                  </a:cubicBezTo>
                  <a:cubicBezTo>
                    <a:pt x="24" y="2"/>
                    <a:pt x="23" y="5"/>
                    <a:pt x="26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9" y="6"/>
                    <a:pt x="28" y="5"/>
                  </a:cubicBezTo>
                  <a:cubicBezTo>
                    <a:pt x="29" y="5"/>
                    <a:pt x="30" y="7"/>
                    <a:pt x="33" y="6"/>
                  </a:cubicBezTo>
                  <a:cubicBezTo>
                    <a:pt x="32" y="7"/>
                    <a:pt x="32" y="7"/>
                    <a:pt x="33" y="8"/>
                  </a:cubicBezTo>
                  <a:cubicBezTo>
                    <a:pt x="34" y="8"/>
                    <a:pt x="33" y="8"/>
                    <a:pt x="34" y="8"/>
                  </a:cubicBezTo>
                  <a:cubicBezTo>
                    <a:pt x="35" y="8"/>
                    <a:pt x="34" y="9"/>
                    <a:pt x="35" y="10"/>
                  </a:cubicBezTo>
                  <a:cubicBezTo>
                    <a:pt x="35" y="10"/>
                    <a:pt x="36" y="9"/>
                    <a:pt x="36" y="10"/>
                  </a:cubicBezTo>
                  <a:cubicBezTo>
                    <a:pt x="36" y="10"/>
                    <a:pt x="36" y="11"/>
                    <a:pt x="36" y="11"/>
                  </a:cubicBezTo>
                  <a:cubicBezTo>
                    <a:pt x="36" y="11"/>
                    <a:pt x="37" y="11"/>
                    <a:pt x="37" y="11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9" y="13"/>
                    <a:pt x="40" y="12"/>
                    <a:pt x="40" y="13"/>
                  </a:cubicBezTo>
                  <a:cubicBezTo>
                    <a:pt x="41" y="15"/>
                    <a:pt x="39" y="14"/>
                    <a:pt x="38" y="14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6" y="16"/>
                    <a:pt x="33" y="15"/>
                    <a:pt x="31" y="15"/>
                  </a:cubicBezTo>
                  <a:cubicBezTo>
                    <a:pt x="30" y="13"/>
                    <a:pt x="31" y="14"/>
                    <a:pt x="31" y="11"/>
                  </a:cubicBezTo>
                  <a:cubicBezTo>
                    <a:pt x="30" y="9"/>
                    <a:pt x="26" y="9"/>
                    <a:pt x="24" y="10"/>
                  </a:cubicBezTo>
                  <a:cubicBezTo>
                    <a:pt x="23" y="10"/>
                    <a:pt x="24" y="12"/>
                    <a:pt x="24" y="12"/>
                  </a:cubicBezTo>
                  <a:cubicBezTo>
                    <a:pt x="23" y="13"/>
                    <a:pt x="22" y="12"/>
                    <a:pt x="22" y="12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9" y="17"/>
                    <a:pt x="19" y="17"/>
                    <a:pt x="19" y="19"/>
                  </a:cubicBezTo>
                  <a:cubicBezTo>
                    <a:pt x="17" y="20"/>
                    <a:pt x="11" y="20"/>
                    <a:pt x="10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4" y="15"/>
                    <a:pt x="14" y="16"/>
                    <a:pt x="15" y="15"/>
                  </a:cubicBezTo>
                  <a:cubicBezTo>
                    <a:pt x="15" y="15"/>
                    <a:pt x="13" y="14"/>
                    <a:pt x="15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2"/>
            <p:cNvSpPr/>
            <p:nvPr/>
          </p:nvSpPr>
          <p:spPr bwMode="auto">
            <a:xfrm>
              <a:off x="2592319" y="1280582"/>
              <a:ext cx="76508" cy="38822"/>
            </a:xfrm>
            <a:custGeom>
              <a:avLst/>
              <a:gdLst>
                <a:gd name="T0" fmla="*/ 19 w 20"/>
                <a:gd name="T1" fmla="*/ 1 h 10"/>
                <a:gd name="T2" fmla="*/ 19 w 20"/>
                <a:gd name="T3" fmla="*/ 3 h 10"/>
                <a:gd name="T4" fmla="*/ 18 w 20"/>
                <a:gd name="T5" fmla="*/ 3 h 10"/>
                <a:gd name="T6" fmla="*/ 18 w 20"/>
                <a:gd name="T7" fmla="*/ 5 h 10"/>
                <a:gd name="T8" fmla="*/ 16 w 20"/>
                <a:gd name="T9" fmla="*/ 7 h 10"/>
                <a:gd name="T10" fmla="*/ 14 w 20"/>
                <a:gd name="T11" fmla="*/ 5 h 10"/>
                <a:gd name="T12" fmla="*/ 12 w 20"/>
                <a:gd name="T13" fmla="*/ 6 h 10"/>
                <a:gd name="T14" fmla="*/ 9 w 20"/>
                <a:gd name="T15" fmla="*/ 9 h 10"/>
                <a:gd name="T16" fmla="*/ 1 w 20"/>
                <a:gd name="T17" fmla="*/ 9 h 10"/>
                <a:gd name="T18" fmla="*/ 0 w 20"/>
                <a:gd name="T19" fmla="*/ 6 h 10"/>
                <a:gd name="T20" fmla="*/ 3 w 20"/>
                <a:gd name="T21" fmla="*/ 7 h 10"/>
                <a:gd name="T22" fmla="*/ 6 w 20"/>
                <a:gd name="T23" fmla="*/ 5 h 10"/>
                <a:gd name="T24" fmla="*/ 7 w 20"/>
                <a:gd name="T25" fmla="*/ 3 h 10"/>
                <a:gd name="T26" fmla="*/ 9 w 20"/>
                <a:gd name="T27" fmla="*/ 3 h 10"/>
                <a:gd name="T28" fmla="*/ 10 w 20"/>
                <a:gd name="T29" fmla="*/ 3 h 10"/>
                <a:gd name="T30" fmla="*/ 12 w 20"/>
                <a:gd name="T31" fmla="*/ 1 h 10"/>
                <a:gd name="T32" fmla="*/ 14 w 20"/>
                <a:gd name="T33" fmla="*/ 1 h 10"/>
                <a:gd name="T34" fmla="*/ 19 w 20"/>
                <a:gd name="T3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10">
                  <a:moveTo>
                    <a:pt x="19" y="1"/>
                  </a:moveTo>
                  <a:cubicBezTo>
                    <a:pt x="19" y="2"/>
                    <a:pt x="20" y="3"/>
                    <a:pt x="19" y="3"/>
                  </a:cubicBezTo>
                  <a:cubicBezTo>
                    <a:pt x="19" y="4"/>
                    <a:pt x="18" y="3"/>
                    <a:pt x="18" y="3"/>
                  </a:cubicBezTo>
                  <a:cubicBezTo>
                    <a:pt x="18" y="3"/>
                    <a:pt x="19" y="5"/>
                    <a:pt x="18" y="5"/>
                  </a:cubicBezTo>
                  <a:cubicBezTo>
                    <a:pt x="17" y="6"/>
                    <a:pt x="16" y="4"/>
                    <a:pt x="16" y="7"/>
                  </a:cubicBezTo>
                  <a:cubicBezTo>
                    <a:pt x="14" y="7"/>
                    <a:pt x="15" y="5"/>
                    <a:pt x="14" y="5"/>
                  </a:cubicBezTo>
                  <a:cubicBezTo>
                    <a:pt x="12" y="4"/>
                    <a:pt x="13" y="6"/>
                    <a:pt x="12" y="6"/>
                  </a:cubicBezTo>
                  <a:cubicBezTo>
                    <a:pt x="11" y="7"/>
                    <a:pt x="9" y="7"/>
                    <a:pt x="9" y="9"/>
                  </a:cubicBezTo>
                  <a:cubicBezTo>
                    <a:pt x="6" y="10"/>
                    <a:pt x="4" y="9"/>
                    <a:pt x="1" y="9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5" y="7"/>
                    <a:pt x="5" y="5"/>
                    <a:pt x="6" y="5"/>
                  </a:cubicBezTo>
                  <a:cubicBezTo>
                    <a:pt x="6" y="5"/>
                    <a:pt x="7" y="3"/>
                    <a:pt x="7" y="3"/>
                  </a:cubicBezTo>
                  <a:cubicBezTo>
                    <a:pt x="9" y="5"/>
                    <a:pt x="8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1"/>
                    <a:pt x="12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5" y="1"/>
                    <a:pt x="18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3"/>
            <p:cNvSpPr/>
            <p:nvPr/>
          </p:nvSpPr>
          <p:spPr bwMode="auto">
            <a:xfrm>
              <a:off x="2791011" y="1296567"/>
              <a:ext cx="70799" cy="36539"/>
            </a:xfrm>
            <a:custGeom>
              <a:avLst/>
              <a:gdLst>
                <a:gd name="T0" fmla="*/ 17 w 19"/>
                <a:gd name="T1" fmla="*/ 1 h 10"/>
                <a:gd name="T2" fmla="*/ 19 w 19"/>
                <a:gd name="T3" fmla="*/ 7 h 10"/>
                <a:gd name="T4" fmla="*/ 18 w 19"/>
                <a:gd name="T5" fmla="*/ 6 h 10"/>
                <a:gd name="T6" fmla="*/ 18 w 19"/>
                <a:gd name="T7" fmla="*/ 8 h 10"/>
                <a:gd name="T8" fmla="*/ 15 w 19"/>
                <a:gd name="T9" fmla="*/ 9 h 10"/>
                <a:gd name="T10" fmla="*/ 14 w 19"/>
                <a:gd name="T11" fmla="*/ 10 h 10"/>
                <a:gd name="T12" fmla="*/ 12 w 19"/>
                <a:gd name="T13" fmla="*/ 10 h 10"/>
                <a:gd name="T14" fmla="*/ 12 w 19"/>
                <a:gd name="T15" fmla="*/ 7 h 10"/>
                <a:gd name="T16" fmla="*/ 5 w 19"/>
                <a:gd name="T17" fmla="*/ 6 h 10"/>
                <a:gd name="T18" fmla="*/ 0 w 19"/>
                <a:gd name="T19" fmla="*/ 3 h 10"/>
                <a:gd name="T20" fmla="*/ 0 w 19"/>
                <a:gd name="T21" fmla="*/ 1 h 10"/>
                <a:gd name="T22" fmla="*/ 2 w 19"/>
                <a:gd name="T23" fmla="*/ 2 h 10"/>
                <a:gd name="T24" fmla="*/ 5 w 19"/>
                <a:gd name="T25" fmla="*/ 4 h 10"/>
                <a:gd name="T26" fmla="*/ 7 w 19"/>
                <a:gd name="T27" fmla="*/ 4 h 10"/>
                <a:gd name="T28" fmla="*/ 7 w 19"/>
                <a:gd name="T29" fmla="*/ 5 h 10"/>
                <a:gd name="T30" fmla="*/ 8 w 19"/>
                <a:gd name="T31" fmla="*/ 2 h 10"/>
                <a:gd name="T32" fmla="*/ 9 w 19"/>
                <a:gd name="T33" fmla="*/ 4 h 10"/>
                <a:gd name="T34" fmla="*/ 17 w 19"/>
                <a:gd name="T3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10">
                  <a:moveTo>
                    <a:pt x="17" y="1"/>
                  </a:moveTo>
                  <a:cubicBezTo>
                    <a:pt x="16" y="4"/>
                    <a:pt x="19" y="4"/>
                    <a:pt x="19" y="7"/>
                  </a:cubicBezTo>
                  <a:cubicBezTo>
                    <a:pt x="19" y="7"/>
                    <a:pt x="18" y="6"/>
                    <a:pt x="18" y="6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0" y="8"/>
                    <a:pt x="8" y="6"/>
                    <a:pt x="5" y="6"/>
                  </a:cubicBezTo>
                  <a:cubicBezTo>
                    <a:pt x="4" y="4"/>
                    <a:pt x="1" y="4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2"/>
                    <a:pt x="5" y="3"/>
                    <a:pt x="5" y="4"/>
                  </a:cubicBezTo>
                  <a:cubicBezTo>
                    <a:pt x="5" y="4"/>
                    <a:pt x="6" y="3"/>
                    <a:pt x="7" y="4"/>
                  </a:cubicBezTo>
                  <a:cubicBezTo>
                    <a:pt x="7" y="4"/>
                    <a:pt x="6" y="5"/>
                    <a:pt x="7" y="5"/>
                  </a:cubicBezTo>
                  <a:cubicBezTo>
                    <a:pt x="9" y="4"/>
                    <a:pt x="6" y="3"/>
                    <a:pt x="8" y="2"/>
                  </a:cubicBezTo>
                  <a:cubicBezTo>
                    <a:pt x="9" y="1"/>
                    <a:pt x="9" y="4"/>
                    <a:pt x="9" y="4"/>
                  </a:cubicBezTo>
                  <a:cubicBezTo>
                    <a:pt x="12" y="3"/>
                    <a:pt x="13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4"/>
            <p:cNvSpPr/>
            <p:nvPr/>
          </p:nvSpPr>
          <p:spPr bwMode="auto">
            <a:xfrm>
              <a:off x="2652840" y="1296567"/>
              <a:ext cx="126753" cy="49099"/>
            </a:xfrm>
            <a:custGeom>
              <a:avLst/>
              <a:gdLst>
                <a:gd name="T0" fmla="*/ 15 w 34"/>
                <a:gd name="T1" fmla="*/ 5 h 13"/>
                <a:gd name="T2" fmla="*/ 22 w 34"/>
                <a:gd name="T3" fmla="*/ 8 h 13"/>
                <a:gd name="T4" fmla="*/ 22 w 34"/>
                <a:gd name="T5" fmla="*/ 4 h 13"/>
                <a:gd name="T6" fmla="*/ 20 w 34"/>
                <a:gd name="T7" fmla="*/ 1 h 13"/>
                <a:gd name="T8" fmla="*/ 25 w 34"/>
                <a:gd name="T9" fmla="*/ 1 h 13"/>
                <a:gd name="T10" fmla="*/ 26 w 34"/>
                <a:gd name="T11" fmla="*/ 2 h 13"/>
                <a:gd name="T12" fmla="*/ 26 w 34"/>
                <a:gd name="T13" fmla="*/ 4 h 13"/>
                <a:gd name="T14" fmla="*/ 29 w 34"/>
                <a:gd name="T15" fmla="*/ 6 h 13"/>
                <a:gd name="T16" fmla="*/ 31 w 34"/>
                <a:gd name="T17" fmla="*/ 4 h 13"/>
                <a:gd name="T18" fmla="*/ 33 w 34"/>
                <a:gd name="T19" fmla="*/ 6 h 13"/>
                <a:gd name="T20" fmla="*/ 34 w 34"/>
                <a:gd name="T21" fmla="*/ 7 h 13"/>
                <a:gd name="T22" fmla="*/ 33 w 34"/>
                <a:gd name="T23" fmla="*/ 10 h 13"/>
                <a:gd name="T24" fmla="*/ 29 w 34"/>
                <a:gd name="T25" fmla="*/ 10 h 13"/>
                <a:gd name="T26" fmla="*/ 26 w 34"/>
                <a:gd name="T27" fmla="*/ 10 h 13"/>
                <a:gd name="T28" fmla="*/ 20 w 34"/>
                <a:gd name="T29" fmla="*/ 11 h 13"/>
                <a:gd name="T30" fmla="*/ 19 w 34"/>
                <a:gd name="T31" fmla="*/ 11 h 13"/>
                <a:gd name="T32" fmla="*/ 16 w 34"/>
                <a:gd name="T33" fmla="*/ 12 h 13"/>
                <a:gd name="T34" fmla="*/ 9 w 34"/>
                <a:gd name="T35" fmla="*/ 13 h 13"/>
                <a:gd name="T36" fmla="*/ 16 w 34"/>
                <a:gd name="T37" fmla="*/ 11 h 13"/>
                <a:gd name="T38" fmla="*/ 12 w 34"/>
                <a:gd name="T39" fmla="*/ 10 h 13"/>
                <a:gd name="T40" fmla="*/ 9 w 34"/>
                <a:gd name="T41" fmla="*/ 8 h 13"/>
                <a:gd name="T42" fmla="*/ 7 w 34"/>
                <a:gd name="T43" fmla="*/ 10 h 13"/>
                <a:gd name="T44" fmla="*/ 5 w 34"/>
                <a:gd name="T45" fmla="*/ 9 h 13"/>
                <a:gd name="T46" fmla="*/ 0 w 34"/>
                <a:gd name="T47" fmla="*/ 8 h 13"/>
                <a:gd name="T48" fmla="*/ 1 w 34"/>
                <a:gd name="T49" fmla="*/ 7 h 13"/>
                <a:gd name="T50" fmla="*/ 2 w 34"/>
                <a:gd name="T51" fmla="*/ 5 h 13"/>
                <a:gd name="T52" fmla="*/ 5 w 34"/>
                <a:gd name="T53" fmla="*/ 4 h 13"/>
                <a:gd name="T54" fmla="*/ 4 w 34"/>
                <a:gd name="T55" fmla="*/ 3 h 13"/>
                <a:gd name="T56" fmla="*/ 5 w 34"/>
                <a:gd name="T57" fmla="*/ 3 h 13"/>
                <a:gd name="T58" fmla="*/ 7 w 34"/>
                <a:gd name="T59" fmla="*/ 2 h 13"/>
                <a:gd name="T60" fmla="*/ 11 w 34"/>
                <a:gd name="T61" fmla="*/ 3 h 13"/>
                <a:gd name="T62" fmla="*/ 12 w 34"/>
                <a:gd name="T63" fmla="*/ 4 h 13"/>
                <a:gd name="T64" fmla="*/ 13 w 34"/>
                <a:gd name="T65" fmla="*/ 4 h 13"/>
                <a:gd name="T66" fmla="*/ 13 w 34"/>
                <a:gd name="T67" fmla="*/ 6 h 13"/>
                <a:gd name="T68" fmla="*/ 15 w 34"/>
                <a:gd name="T6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" h="13">
                  <a:moveTo>
                    <a:pt x="15" y="5"/>
                  </a:moveTo>
                  <a:cubicBezTo>
                    <a:pt x="14" y="7"/>
                    <a:pt x="21" y="6"/>
                    <a:pt x="22" y="8"/>
                  </a:cubicBezTo>
                  <a:cubicBezTo>
                    <a:pt x="23" y="5"/>
                    <a:pt x="17" y="4"/>
                    <a:pt x="22" y="4"/>
                  </a:cubicBezTo>
                  <a:cubicBezTo>
                    <a:pt x="23" y="2"/>
                    <a:pt x="19" y="4"/>
                    <a:pt x="20" y="1"/>
                  </a:cubicBezTo>
                  <a:cubicBezTo>
                    <a:pt x="22" y="2"/>
                    <a:pt x="22" y="0"/>
                    <a:pt x="25" y="1"/>
                  </a:cubicBezTo>
                  <a:cubicBezTo>
                    <a:pt x="24" y="2"/>
                    <a:pt x="26" y="2"/>
                    <a:pt x="26" y="2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27" y="4"/>
                    <a:pt x="28" y="5"/>
                    <a:pt x="29" y="6"/>
                  </a:cubicBezTo>
                  <a:cubicBezTo>
                    <a:pt x="30" y="5"/>
                    <a:pt x="30" y="4"/>
                    <a:pt x="31" y="4"/>
                  </a:cubicBezTo>
                  <a:cubicBezTo>
                    <a:pt x="32" y="4"/>
                    <a:pt x="33" y="5"/>
                    <a:pt x="33" y="6"/>
                  </a:cubicBezTo>
                  <a:cubicBezTo>
                    <a:pt x="33" y="6"/>
                    <a:pt x="34" y="7"/>
                    <a:pt x="34" y="7"/>
                  </a:cubicBezTo>
                  <a:cubicBezTo>
                    <a:pt x="33" y="8"/>
                    <a:pt x="34" y="8"/>
                    <a:pt x="33" y="10"/>
                  </a:cubicBezTo>
                  <a:cubicBezTo>
                    <a:pt x="32" y="8"/>
                    <a:pt x="30" y="10"/>
                    <a:pt x="29" y="10"/>
                  </a:cubicBezTo>
                  <a:cubicBezTo>
                    <a:pt x="28" y="11"/>
                    <a:pt x="27" y="10"/>
                    <a:pt x="26" y="10"/>
                  </a:cubicBezTo>
                  <a:cubicBezTo>
                    <a:pt x="24" y="10"/>
                    <a:pt x="21" y="11"/>
                    <a:pt x="20" y="11"/>
                  </a:cubicBezTo>
                  <a:cubicBezTo>
                    <a:pt x="20" y="11"/>
                    <a:pt x="19" y="11"/>
                    <a:pt x="19" y="11"/>
                  </a:cubicBezTo>
                  <a:cubicBezTo>
                    <a:pt x="18" y="12"/>
                    <a:pt x="18" y="12"/>
                    <a:pt x="16" y="12"/>
                  </a:cubicBezTo>
                  <a:cubicBezTo>
                    <a:pt x="16" y="12"/>
                    <a:pt x="12" y="13"/>
                    <a:pt x="9" y="13"/>
                  </a:cubicBezTo>
                  <a:cubicBezTo>
                    <a:pt x="10" y="11"/>
                    <a:pt x="13" y="11"/>
                    <a:pt x="16" y="11"/>
                  </a:cubicBezTo>
                  <a:cubicBezTo>
                    <a:pt x="16" y="8"/>
                    <a:pt x="14" y="10"/>
                    <a:pt x="12" y="10"/>
                  </a:cubicBezTo>
                  <a:cubicBezTo>
                    <a:pt x="11" y="9"/>
                    <a:pt x="11" y="9"/>
                    <a:pt x="9" y="8"/>
                  </a:cubicBezTo>
                  <a:cubicBezTo>
                    <a:pt x="8" y="8"/>
                    <a:pt x="8" y="10"/>
                    <a:pt x="7" y="10"/>
                  </a:cubicBezTo>
                  <a:cubicBezTo>
                    <a:pt x="6" y="10"/>
                    <a:pt x="5" y="9"/>
                    <a:pt x="5" y="9"/>
                  </a:cubicBezTo>
                  <a:cubicBezTo>
                    <a:pt x="3" y="9"/>
                    <a:pt x="1" y="10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" y="7"/>
                    <a:pt x="2" y="5"/>
                    <a:pt x="2" y="5"/>
                  </a:cubicBezTo>
                  <a:cubicBezTo>
                    <a:pt x="3" y="4"/>
                    <a:pt x="4" y="5"/>
                    <a:pt x="5" y="4"/>
                  </a:cubicBezTo>
                  <a:cubicBezTo>
                    <a:pt x="5" y="4"/>
                    <a:pt x="2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8" y="2"/>
                    <a:pt x="10" y="2"/>
                    <a:pt x="11" y="3"/>
                  </a:cubicBezTo>
                  <a:cubicBezTo>
                    <a:pt x="11" y="3"/>
                    <a:pt x="11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5"/>
                    <a:pt x="12" y="7"/>
                    <a:pt x="13" y="6"/>
                  </a:cubicBezTo>
                  <a:cubicBezTo>
                    <a:pt x="13" y="6"/>
                    <a:pt x="14" y="4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5"/>
            <p:cNvSpPr/>
            <p:nvPr/>
          </p:nvSpPr>
          <p:spPr bwMode="auto">
            <a:xfrm>
              <a:off x="2562629" y="1345666"/>
              <a:ext cx="101630" cy="70794"/>
            </a:xfrm>
            <a:custGeom>
              <a:avLst/>
              <a:gdLst>
                <a:gd name="T0" fmla="*/ 4 w 27"/>
                <a:gd name="T1" fmla="*/ 1 h 19"/>
                <a:gd name="T2" fmla="*/ 15 w 27"/>
                <a:gd name="T3" fmla="*/ 2 h 19"/>
                <a:gd name="T4" fmla="*/ 17 w 27"/>
                <a:gd name="T5" fmla="*/ 2 h 19"/>
                <a:gd name="T6" fmla="*/ 20 w 27"/>
                <a:gd name="T7" fmla="*/ 2 h 19"/>
                <a:gd name="T8" fmla="*/ 22 w 27"/>
                <a:gd name="T9" fmla="*/ 2 h 19"/>
                <a:gd name="T10" fmla="*/ 23 w 27"/>
                <a:gd name="T11" fmla="*/ 3 h 19"/>
                <a:gd name="T12" fmla="*/ 27 w 27"/>
                <a:gd name="T13" fmla="*/ 6 h 19"/>
                <a:gd name="T14" fmla="*/ 21 w 27"/>
                <a:gd name="T15" fmla="*/ 7 h 19"/>
                <a:gd name="T16" fmla="*/ 20 w 27"/>
                <a:gd name="T17" fmla="*/ 9 h 19"/>
                <a:gd name="T18" fmla="*/ 19 w 27"/>
                <a:gd name="T19" fmla="*/ 8 h 19"/>
                <a:gd name="T20" fmla="*/ 18 w 27"/>
                <a:gd name="T21" fmla="*/ 9 h 19"/>
                <a:gd name="T22" fmla="*/ 19 w 27"/>
                <a:gd name="T23" fmla="*/ 9 h 19"/>
                <a:gd name="T24" fmla="*/ 17 w 27"/>
                <a:gd name="T25" fmla="*/ 10 h 19"/>
                <a:gd name="T26" fmla="*/ 17 w 27"/>
                <a:gd name="T27" fmla="*/ 11 h 19"/>
                <a:gd name="T28" fmla="*/ 16 w 27"/>
                <a:gd name="T29" fmla="*/ 11 h 19"/>
                <a:gd name="T30" fmla="*/ 15 w 27"/>
                <a:gd name="T31" fmla="*/ 13 h 19"/>
                <a:gd name="T32" fmla="*/ 15 w 27"/>
                <a:gd name="T33" fmla="*/ 16 h 19"/>
                <a:gd name="T34" fmla="*/ 6 w 27"/>
                <a:gd name="T35" fmla="*/ 18 h 19"/>
                <a:gd name="T36" fmla="*/ 0 w 27"/>
                <a:gd name="T37" fmla="*/ 13 h 19"/>
                <a:gd name="T38" fmla="*/ 2 w 27"/>
                <a:gd name="T39" fmla="*/ 12 h 19"/>
                <a:gd name="T40" fmla="*/ 3 w 27"/>
                <a:gd name="T41" fmla="*/ 11 h 19"/>
                <a:gd name="T42" fmla="*/ 2 w 27"/>
                <a:gd name="T43" fmla="*/ 8 h 19"/>
                <a:gd name="T44" fmla="*/ 4 w 27"/>
                <a:gd name="T45" fmla="*/ 7 h 19"/>
                <a:gd name="T46" fmla="*/ 5 w 27"/>
                <a:gd name="T47" fmla="*/ 4 h 19"/>
                <a:gd name="T48" fmla="*/ 4 w 27"/>
                <a:gd name="T4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19">
                  <a:moveTo>
                    <a:pt x="4" y="1"/>
                  </a:moveTo>
                  <a:cubicBezTo>
                    <a:pt x="8" y="1"/>
                    <a:pt x="12" y="0"/>
                    <a:pt x="15" y="2"/>
                  </a:cubicBezTo>
                  <a:cubicBezTo>
                    <a:pt x="16" y="2"/>
                    <a:pt x="17" y="1"/>
                    <a:pt x="17" y="2"/>
                  </a:cubicBezTo>
                  <a:cubicBezTo>
                    <a:pt x="17" y="2"/>
                    <a:pt x="19" y="2"/>
                    <a:pt x="20" y="2"/>
                  </a:cubicBezTo>
                  <a:cubicBezTo>
                    <a:pt x="21" y="4"/>
                    <a:pt x="20" y="2"/>
                    <a:pt x="22" y="2"/>
                  </a:cubicBezTo>
                  <a:cubicBezTo>
                    <a:pt x="23" y="2"/>
                    <a:pt x="22" y="3"/>
                    <a:pt x="23" y="3"/>
                  </a:cubicBezTo>
                  <a:cubicBezTo>
                    <a:pt x="24" y="3"/>
                    <a:pt x="27" y="4"/>
                    <a:pt x="27" y="6"/>
                  </a:cubicBezTo>
                  <a:cubicBezTo>
                    <a:pt x="25" y="6"/>
                    <a:pt x="23" y="7"/>
                    <a:pt x="21" y="7"/>
                  </a:cubicBezTo>
                  <a:cubicBezTo>
                    <a:pt x="20" y="7"/>
                    <a:pt x="21" y="8"/>
                    <a:pt x="20" y="9"/>
                  </a:cubicBezTo>
                  <a:cubicBezTo>
                    <a:pt x="20" y="9"/>
                    <a:pt x="19" y="8"/>
                    <a:pt x="19" y="8"/>
                  </a:cubicBezTo>
                  <a:cubicBezTo>
                    <a:pt x="19" y="8"/>
                    <a:pt x="18" y="9"/>
                    <a:pt x="18" y="9"/>
                  </a:cubicBezTo>
                  <a:cubicBezTo>
                    <a:pt x="18" y="9"/>
                    <a:pt x="19" y="10"/>
                    <a:pt x="19" y="9"/>
                  </a:cubicBezTo>
                  <a:cubicBezTo>
                    <a:pt x="19" y="10"/>
                    <a:pt x="18" y="9"/>
                    <a:pt x="17" y="10"/>
                  </a:cubicBezTo>
                  <a:cubicBezTo>
                    <a:pt x="17" y="10"/>
                    <a:pt x="18" y="11"/>
                    <a:pt x="17" y="11"/>
                  </a:cubicBezTo>
                  <a:cubicBezTo>
                    <a:pt x="17" y="12"/>
                    <a:pt x="16" y="11"/>
                    <a:pt x="16" y="11"/>
                  </a:cubicBezTo>
                  <a:cubicBezTo>
                    <a:pt x="16" y="12"/>
                    <a:pt x="16" y="13"/>
                    <a:pt x="15" y="13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1" y="15"/>
                    <a:pt x="12" y="19"/>
                    <a:pt x="6" y="18"/>
                  </a:cubicBezTo>
                  <a:cubicBezTo>
                    <a:pt x="7" y="13"/>
                    <a:pt x="3" y="14"/>
                    <a:pt x="0" y="13"/>
                  </a:cubicBezTo>
                  <a:cubicBezTo>
                    <a:pt x="0" y="13"/>
                    <a:pt x="2" y="13"/>
                    <a:pt x="2" y="12"/>
                  </a:cubicBezTo>
                  <a:cubicBezTo>
                    <a:pt x="2" y="12"/>
                    <a:pt x="1" y="10"/>
                    <a:pt x="3" y="11"/>
                  </a:cubicBezTo>
                  <a:cubicBezTo>
                    <a:pt x="3" y="9"/>
                    <a:pt x="2" y="9"/>
                    <a:pt x="2" y="8"/>
                  </a:cubicBezTo>
                  <a:cubicBezTo>
                    <a:pt x="3" y="9"/>
                    <a:pt x="3" y="8"/>
                    <a:pt x="4" y="7"/>
                  </a:cubicBezTo>
                  <a:cubicBezTo>
                    <a:pt x="4" y="6"/>
                    <a:pt x="5" y="6"/>
                    <a:pt x="5" y="4"/>
                  </a:cubicBezTo>
                  <a:cubicBezTo>
                    <a:pt x="5" y="2"/>
                    <a:pt x="3" y="4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06"/>
            <p:cNvSpPr/>
            <p:nvPr/>
          </p:nvSpPr>
          <p:spPr bwMode="auto">
            <a:xfrm>
              <a:off x="2768173" y="1360510"/>
              <a:ext cx="22838" cy="19411"/>
            </a:xfrm>
            <a:custGeom>
              <a:avLst/>
              <a:gdLst>
                <a:gd name="T0" fmla="*/ 1 w 6"/>
                <a:gd name="T1" fmla="*/ 0 h 5"/>
                <a:gd name="T2" fmla="*/ 5 w 6"/>
                <a:gd name="T3" fmla="*/ 0 h 5"/>
                <a:gd name="T4" fmla="*/ 6 w 6"/>
                <a:gd name="T5" fmla="*/ 3 h 5"/>
                <a:gd name="T6" fmla="*/ 4 w 6"/>
                <a:gd name="T7" fmla="*/ 5 h 5"/>
                <a:gd name="T8" fmla="*/ 0 w 6"/>
                <a:gd name="T9" fmla="*/ 3 h 5"/>
                <a:gd name="T10" fmla="*/ 1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5" y="2"/>
                    <a:pt x="6" y="2"/>
                    <a:pt x="6" y="3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3" y="4"/>
                    <a:pt x="2" y="2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7"/>
            <p:cNvSpPr/>
            <p:nvPr/>
          </p:nvSpPr>
          <p:spPr bwMode="auto">
            <a:xfrm>
              <a:off x="2881222" y="1352517"/>
              <a:ext cx="52528" cy="37681"/>
            </a:xfrm>
            <a:custGeom>
              <a:avLst/>
              <a:gdLst>
                <a:gd name="T0" fmla="*/ 12 w 14"/>
                <a:gd name="T1" fmla="*/ 1 h 10"/>
                <a:gd name="T2" fmla="*/ 13 w 14"/>
                <a:gd name="T3" fmla="*/ 5 h 10"/>
                <a:gd name="T4" fmla="*/ 12 w 14"/>
                <a:gd name="T5" fmla="*/ 6 h 10"/>
                <a:gd name="T6" fmla="*/ 8 w 14"/>
                <a:gd name="T7" fmla="*/ 7 h 10"/>
                <a:gd name="T8" fmla="*/ 3 w 14"/>
                <a:gd name="T9" fmla="*/ 10 h 10"/>
                <a:gd name="T10" fmla="*/ 2 w 14"/>
                <a:gd name="T11" fmla="*/ 7 h 10"/>
                <a:gd name="T12" fmla="*/ 1 w 14"/>
                <a:gd name="T13" fmla="*/ 6 h 10"/>
                <a:gd name="T14" fmla="*/ 1 w 14"/>
                <a:gd name="T15" fmla="*/ 2 h 10"/>
                <a:gd name="T16" fmla="*/ 2 w 14"/>
                <a:gd name="T17" fmla="*/ 1 h 10"/>
                <a:gd name="T18" fmla="*/ 4 w 14"/>
                <a:gd name="T19" fmla="*/ 0 h 10"/>
                <a:gd name="T20" fmla="*/ 10 w 14"/>
                <a:gd name="T21" fmla="*/ 2 h 10"/>
                <a:gd name="T22" fmla="*/ 12 w 14"/>
                <a:gd name="T2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0">
                  <a:moveTo>
                    <a:pt x="12" y="1"/>
                  </a:moveTo>
                  <a:cubicBezTo>
                    <a:pt x="14" y="1"/>
                    <a:pt x="13" y="3"/>
                    <a:pt x="13" y="5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0" y="5"/>
                    <a:pt x="9" y="8"/>
                    <a:pt x="8" y="7"/>
                  </a:cubicBezTo>
                  <a:cubicBezTo>
                    <a:pt x="7" y="8"/>
                    <a:pt x="5" y="10"/>
                    <a:pt x="3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7"/>
                    <a:pt x="1" y="7"/>
                    <a:pt x="1" y="6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5" y="2"/>
                    <a:pt x="9" y="0"/>
                    <a:pt x="10" y="2"/>
                  </a:cubicBezTo>
                  <a:cubicBezTo>
                    <a:pt x="11" y="2"/>
                    <a:pt x="12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08"/>
            <p:cNvSpPr/>
            <p:nvPr/>
          </p:nvSpPr>
          <p:spPr bwMode="auto">
            <a:xfrm>
              <a:off x="3642878" y="1498672"/>
              <a:ext cx="113049" cy="52525"/>
            </a:xfrm>
            <a:custGeom>
              <a:avLst/>
              <a:gdLst>
                <a:gd name="T0" fmla="*/ 21 w 30"/>
                <a:gd name="T1" fmla="*/ 0 h 14"/>
                <a:gd name="T2" fmla="*/ 24 w 30"/>
                <a:gd name="T3" fmla="*/ 1 h 14"/>
                <a:gd name="T4" fmla="*/ 26 w 30"/>
                <a:gd name="T5" fmla="*/ 2 h 14"/>
                <a:gd name="T6" fmla="*/ 26 w 30"/>
                <a:gd name="T7" fmla="*/ 3 h 14"/>
                <a:gd name="T8" fmla="*/ 29 w 30"/>
                <a:gd name="T9" fmla="*/ 5 h 14"/>
                <a:gd name="T10" fmla="*/ 27 w 30"/>
                <a:gd name="T11" fmla="*/ 9 h 14"/>
                <a:gd name="T12" fmla="*/ 25 w 30"/>
                <a:gd name="T13" fmla="*/ 10 h 14"/>
                <a:gd name="T14" fmla="*/ 22 w 30"/>
                <a:gd name="T15" fmla="*/ 11 h 14"/>
                <a:gd name="T16" fmla="*/ 20 w 30"/>
                <a:gd name="T17" fmla="*/ 12 h 14"/>
                <a:gd name="T18" fmla="*/ 19 w 30"/>
                <a:gd name="T19" fmla="*/ 13 h 14"/>
                <a:gd name="T20" fmla="*/ 10 w 30"/>
                <a:gd name="T21" fmla="*/ 13 h 14"/>
                <a:gd name="T22" fmla="*/ 10 w 30"/>
                <a:gd name="T23" fmla="*/ 13 h 14"/>
                <a:gd name="T24" fmla="*/ 7 w 30"/>
                <a:gd name="T25" fmla="*/ 11 h 14"/>
                <a:gd name="T26" fmla="*/ 5 w 30"/>
                <a:gd name="T27" fmla="*/ 11 h 14"/>
                <a:gd name="T28" fmla="*/ 7 w 30"/>
                <a:gd name="T29" fmla="*/ 10 h 14"/>
                <a:gd name="T30" fmla="*/ 5 w 30"/>
                <a:gd name="T31" fmla="*/ 9 h 14"/>
                <a:gd name="T32" fmla="*/ 5 w 30"/>
                <a:gd name="T33" fmla="*/ 4 h 14"/>
                <a:gd name="T34" fmla="*/ 1 w 30"/>
                <a:gd name="T35" fmla="*/ 5 h 14"/>
                <a:gd name="T36" fmla="*/ 2 w 30"/>
                <a:gd name="T37" fmla="*/ 2 h 14"/>
                <a:gd name="T38" fmla="*/ 8 w 30"/>
                <a:gd name="T39" fmla="*/ 2 h 14"/>
                <a:gd name="T40" fmla="*/ 8 w 30"/>
                <a:gd name="T41" fmla="*/ 5 h 14"/>
                <a:gd name="T42" fmla="*/ 10 w 30"/>
                <a:gd name="T43" fmla="*/ 2 h 14"/>
                <a:gd name="T44" fmla="*/ 14 w 30"/>
                <a:gd name="T45" fmla="*/ 4 h 14"/>
                <a:gd name="T46" fmla="*/ 16 w 30"/>
                <a:gd name="T47" fmla="*/ 2 h 14"/>
                <a:gd name="T48" fmla="*/ 20 w 30"/>
                <a:gd name="T49" fmla="*/ 2 h 14"/>
                <a:gd name="T50" fmla="*/ 21 w 30"/>
                <a:gd name="T5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14">
                  <a:moveTo>
                    <a:pt x="21" y="0"/>
                  </a:moveTo>
                  <a:cubicBezTo>
                    <a:pt x="22" y="0"/>
                    <a:pt x="23" y="0"/>
                    <a:pt x="24" y="1"/>
                  </a:cubicBezTo>
                  <a:cubicBezTo>
                    <a:pt x="24" y="1"/>
                    <a:pt x="26" y="1"/>
                    <a:pt x="26" y="2"/>
                  </a:cubicBezTo>
                  <a:cubicBezTo>
                    <a:pt x="26" y="2"/>
                    <a:pt x="26" y="3"/>
                    <a:pt x="26" y="3"/>
                  </a:cubicBezTo>
                  <a:cubicBezTo>
                    <a:pt x="26" y="4"/>
                    <a:pt x="27" y="6"/>
                    <a:pt x="29" y="5"/>
                  </a:cubicBezTo>
                  <a:cubicBezTo>
                    <a:pt x="30" y="7"/>
                    <a:pt x="29" y="8"/>
                    <a:pt x="27" y="9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4" y="11"/>
                    <a:pt x="24" y="11"/>
                    <a:pt x="22" y="11"/>
                  </a:cubicBezTo>
                  <a:cubicBezTo>
                    <a:pt x="22" y="11"/>
                    <a:pt x="20" y="12"/>
                    <a:pt x="20" y="12"/>
                  </a:cubicBezTo>
                  <a:cubicBezTo>
                    <a:pt x="20" y="13"/>
                    <a:pt x="20" y="13"/>
                    <a:pt x="19" y="13"/>
                  </a:cubicBezTo>
                  <a:cubicBezTo>
                    <a:pt x="18" y="13"/>
                    <a:pt x="13" y="14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8" y="11"/>
                    <a:pt x="7" y="11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7" y="9"/>
                    <a:pt x="5" y="9"/>
                    <a:pt x="5" y="9"/>
                  </a:cubicBezTo>
                  <a:cubicBezTo>
                    <a:pt x="4" y="7"/>
                    <a:pt x="5" y="6"/>
                    <a:pt x="5" y="4"/>
                  </a:cubicBezTo>
                  <a:cubicBezTo>
                    <a:pt x="2" y="4"/>
                    <a:pt x="2" y="7"/>
                    <a:pt x="1" y="5"/>
                  </a:cubicBezTo>
                  <a:cubicBezTo>
                    <a:pt x="0" y="3"/>
                    <a:pt x="3" y="5"/>
                    <a:pt x="2" y="2"/>
                  </a:cubicBezTo>
                  <a:cubicBezTo>
                    <a:pt x="5" y="3"/>
                    <a:pt x="4" y="2"/>
                    <a:pt x="8" y="2"/>
                  </a:cubicBezTo>
                  <a:cubicBezTo>
                    <a:pt x="8" y="4"/>
                    <a:pt x="10" y="4"/>
                    <a:pt x="8" y="5"/>
                  </a:cubicBezTo>
                  <a:cubicBezTo>
                    <a:pt x="10" y="5"/>
                    <a:pt x="11" y="4"/>
                    <a:pt x="10" y="2"/>
                  </a:cubicBezTo>
                  <a:cubicBezTo>
                    <a:pt x="11" y="4"/>
                    <a:pt x="17" y="1"/>
                    <a:pt x="14" y="4"/>
                  </a:cubicBezTo>
                  <a:cubicBezTo>
                    <a:pt x="16" y="4"/>
                    <a:pt x="15" y="3"/>
                    <a:pt x="16" y="2"/>
                  </a:cubicBezTo>
                  <a:cubicBezTo>
                    <a:pt x="17" y="2"/>
                    <a:pt x="19" y="2"/>
                    <a:pt x="20" y="2"/>
                  </a:cubicBezTo>
                  <a:cubicBezTo>
                    <a:pt x="21" y="1"/>
                    <a:pt x="21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09"/>
            <p:cNvSpPr/>
            <p:nvPr/>
          </p:nvSpPr>
          <p:spPr bwMode="auto">
            <a:xfrm>
              <a:off x="2971434" y="1510091"/>
              <a:ext cx="67372" cy="49099"/>
            </a:xfrm>
            <a:custGeom>
              <a:avLst/>
              <a:gdLst>
                <a:gd name="T0" fmla="*/ 5 w 18"/>
                <a:gd name="T1" fmla="*/ 0 h 13"/>
                <a:gd name="T2" fmla="*/ 9 w 18"/>
                <a:gd name="T3" fmla="*/ 4 h 13"/>
                <a:gd name="T4" fmla="*/ 11 w 18"/>
                <a:gd name="T5" fmla="*/ 4 h 13"/>
                <a:gd name="T6" fmla="*/ 13 w 18"/>
                <a:gd name="T7" fmla="*/ 6 h 13"/>
                <a:gd name="T8" fmla="*/ 16 w 18"/>
                <a:gd name="T9" fmla="*/ 9 h 13"/>
                <a:gd name="T10" fmla="*/ 18 w 18"/>
                <a:gd name="T11" fmla="*/ 10 h 13"/>
                <a:gd name="T12" fmla="*/ 9 w 18"/>
                <a:gd name="T13" fmla="*/ 10 h 13"/>
                <a:gd name="T14" fmla="*/ 6 w 18"/>
                <a:gd name="T15" fmla="*/ 13 h 13"/>
                <a:gd name="T16" fmla="*/ 0 w 18"/>
                <a:gd name="T17" fmla="*/ 10 h 13"/>
                <a:gd name="T18" fmla="*/ 2 w 18"/>
                <a:gd name="T19" fmla="*/ 10 h 13"/>
                <a:gd name="T20" fmla="*/ 2 w 18"/>
                <a:gd name="T21" fmla="*/ 8 h 13"/>
                <a:gd name="T22" fmla="*/ 2 w 18"/>
                <a:gd name="T23" fmla="*/ 2 h 13"/>
                <a:gd name="T24" fmla="*/ 5 w 1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3">
                  <a:moveTo>
                    <a:pt x="5" y="0"/>
                  </a:moveTo>
                  <a:cubicBezTo>
                    <a:pt x="6" y="2"/>
                    <a:pt x="10" y="1"/>
                    <a:pt x="9" y="4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4"/>
                    <a:pt x="11" y="6"/>
                    <a:pt x="13" y="6"/>
                  </a:cubicBezTo>
                  <a:cubicBezTo>
                    <a:pt x="14" y="6"/>
                    <a:pt x="15" y="8"/>
                    <a:pt x="16" y="9"/>
                  </a:cubicBezTo>
                  <a:cubicBezTo>
                    <a:pt x="18" y="8"/>
                    <a:pt x="17" y="8"/>
                    <a:pt x="18" y="10"/>
                  </a:cubicBezTo>
                  <a:cubicBezTo>
                    <a:pt x="17" y="11"/>
                    <a:pt x="12" y="10"/>
                    <a:pt x="9" y="10"/>
                  </a:cubicBezTo>
                  <a:cubicBezTo>
                    <a:pt x="8" y="11"/>
                    <a:pt x="6" y="11"/>
                    <a:pt x="6" y="13"/>
                  </a:cubicBezTo>
                  <a:cubicBezTo>
                    <a:pt x="4" y="12"/>
                    <a:pt x="3" y="10"/>
                    <a:pt x="0" y="10"/>
                  </a:cubicBezTo>
                  <a:cubicBezTo>
                    <a:pt x="0" y="10"/>
                    <a:pt x="1" y="10"/>
                    <a:pt x="2" y="10"/>
                  </a:cubicBezTo>
                  <a:cubicBezTo>
                    <a:pt x="1" y="9"/>
                    <a:pt x="1" y="8"/>
                    <a:pt x="2" y="8"/>
                  </a:cubicBezTo>
                  <a:cubicBezTo>
                    <a:pt x="1" y="6"/>
                    <a:pt x="2" y="5"/>
                    <a:pt x="2" y="2"/>
                  </a:cubicBezTo>
                  <a:cubicBezTo>
                    <a:pt x="4" y="2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0"/>
            <p:cNvSpPr/>
            <p:nvPr/>
          </p:nvSpPr>
          <p:spPr bwMode="auto">
            <a:xfrm>
              <a:off x="4910400" y="2279689"/>
              <a:ext cx="111907" cy="118751"/>
            </a:xfrm>
            <a:custGeom>
              <a:avLst/>
              <a:gdLst>
                <a:gd name="T0" fmla="*/ 3 w 30"/>
                <a:gd name="T1" fmla="*/ 4 h 32"/>
                <a:gd name="T2" fmla="*/ 2 w 30"/>
                <a:gd name="T3" fmla="*/ 4 h 32"/>
                <a:gd name="T4" fmla="*/ 0 w 30"/>
                <a:gd name="T5" fmla="*/ 2 h 32"/>
                <a:gd name="T6" fmla="*/ 6 w 30"/>
                <a:gd name="T7" fmla="*/ 1 h 32"/>
                <a:gd name="T8" fmla="*/ 9 w 30"/>
                <a:gd name="T9" fmla="*/ 2 h 32"/>
                <a:gd name="T10" fmla="*/ 9 w 30"/>
                <a:gd name="T11" fmla="*/ 4 h 32"/>
                <a:gd name="T12" fmla="*/ 10 w 30"/>
                <a:gd name="T13" fmla="*/ 5 h 32"/>
                <a:gd name="T14" fmla="*/ 13 w 30"/>
                <a:gd name="T15" fmla="*/ 6 h 32"/>
                <a:gd name="T16" fmla="*/ 18 w 30"/>
                <a:gd name="T17" fmla="*/ 11 h 32"/>
                <a:gd name="T18" fmla="*/ 19 w 30"/>
                <a:gd name="T19" fmla="*/ 13 h 32"/>
                <a:gd name="T20" fmla="*/ 21 w 30"/>
                <a:gd name="T21" fmla="*/ 13 h 32"/>
                <a:gd name="T22" fmla="*/ 23 w 30"/>
                <a:gd name="T23" fmla="*/ 15 h 32"/>
                <a:gd name="T24" fmla="*/ 23 w 30"/>
                <a:gd name="T25" fmla="*/ 16 h 32"/>
                <a:gd name="T26" fmla="*/ 24 w 30"/>
                <a:gd name="T27" fmla="*/ 17 h 32"/>
                <a:gd name="T28" fmla="*/ 26 w 30"/>
                <a:gd name="T29" fmla="*/ 20 h 32"/>
                <a:gd name="T30" fmla="*/ 28 w 30"/>
                <a:gd name="T31" fmla="*/ 21 h 32"/>
                <a:gd name="T32" fmla="*/ 29 w 30"/>
                <a:gd name="T33" fmla="*/ 24 h 32"/>
                <a:gd name="T34" fmla="*/ 30 w 30"/>
                <a:gd name="T35" fmla="*/ 27 h 32"/>
                <a:gd name="T36" fmla="*/ 30 w 30"/>
                <a:gd name="T37" fmla="*/ 29 h 32"/>
                <a:gd name="T38" fmla="*/ 27 w 30"/>
                <a:gd name="T39" fmla="*/ 30 h 32"/>
                <a:gd name="T40" fmla="*/ 24 w 30"/>
                <a:gd name="T41" fmla="*/ 30 h 32"/>
                <a:gd name="T42" fmla="*/ 24 w 30"/>
                <a:gd name="T43" fmla="*/ 29 h 32"/>
                <a:gd name="T44" fmla="*/ 23 w 30"/>
                <a:gd name="T45" fmla="*/ 29 h 32"/>
                <a:gd name="T46" fmla="*/ 19 w 30"/>
                <a:gd name="T47" fmla="*/ 26 h 32"/>
                <a:gd name="T48" fmla="*/ 20 w 30"/>
                <a:gd name="T49" fmla="*/ 24 h 32"/>
                <a:gd name="T50" fmla="*/ 19 w 30"/>
                <a:gd name="T51" fmla="*/ 24 h 32"/>
                <a:gd name="T52" fmla="*/ 19 w 30"/>
                <a:gd name="T53" fmla="*/ 23 h 32"/>
                <a:gd name="T54" fmla="*/ 17 w 30"/>
                <a:gd name="T55" fmla="*/ 23 h 32"/>
                <a:gd name="T56" fmla="*/ 14 w 30"/>
                <a:gd name="T57" fmla="*/ 20 h 32"/>
                <a:gd name="T58" fmla="*/ 13 w 30"/>
                <a:gd name="T59" fmla="*/ 15 h 32"/>
                <a:gd name="T60" fmla="*/ 12 w 30"/>
                <a:gd name="T61" fmla="*/ 17 h 32"/>
                <a:gd name="T62" fmla="*/ 11 w 30"/>
                <a:gd name="T63" fmla="*/ 13 h 32"/>
                <a:gd name="T64" fmla="*/ 9 w 30"/>
                <a:gd name="T65" fmla="*/ 12 h 32"/>
                <a:gd name="T66" fmla="*/ 8 w 30"/>
                <a:gd name="T67" fmla="*/ 11 h 32"/>
                <a:gd name="T68" fmla="*/ 7 w 30"/>
                <a:gd name="T69" fmla="*/ 8 h 32"/>
                <a:gd name="T70" fmla="*/ 5 w 30"/>
                <a:gd name="T71" fmla="*/ 7 h 32"/>
                <a:gd name="T72" fmla="*/ 4 w 30"/>
                <a:gd name="T73" fmla="*/ 6 h 32"/>
                <a:gd name="T74" fmla="*/ 3 w 30"/>
                <a:gd name="T7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" h="32">
                  <a:moveTo>
                    <a:pt x="3" y="4"/>
                  </a:moveTo>
                  <a:cubicBezTo>
                    <a:pt x="3" y="3"/>
                    <a:pt x="2" y="4"/>
                    <a:pt x="2" y="4"/>
                  </a:cubicBezTo>
                  <a:cubicBezTo>
                    <a:pt x="1" y="3"/>
                    <a:pt x="2" y="1"/>
                    <a:pt x="0" y="2"/>
                  </a:cubicBezTo>
                  <a:cubicBezTo>
                    <a:pt x="2" y="0"/>
                    <a:pt x="4" y="2"/>
                    <a:pt x="6" y="1"/>
                  </a:cubicBezTo>
                  <a:cubicBezTo>
                    <a:pt x="6" y="3"/>
                    <a:pt x="8" y="2"/>
                    <a:pt x="9" y="2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4"/>
                    <a:pt x="11" y="4"/>
                    <a:pt x="10" y="5"/>
                  </a:cubicBezTo>
                  <a:cubicBezTo>
                    <a:pt x="12" y="4"/>
                    <a:pt x="11" y="6"/>
                    <a:pt x="13" y="6"/>
                  </a:cubicBezTo>
                  <a:cubicBezTo>
                    <a:pt x="14" y="6"/>
                    <a:pt x="16" y="10"/>
                    <a:pt x="18" y="11"/>
                  </a:cubicBezTo>
                  <a:cubicBezTo>
                    <a:pt x="19" y="11"/>
                    <a:pt x="18" y="12"/>
                    <a:pt x="19" y="13"/>
                  </a:cubicBezTo>
                  <a:cubicBezTo>
                    <a:pt x="20" y="13"/>
                    <a:pt x="21" y="13"/>
                    <a:pt x="21" y="13"/>
                  </a:cubicBezTo>
                  <a:cubicBezTo>
                    <a:pt x="22" y="14"/>
                    <a:pt x="22" y="14"/>
                    <a:pt x="23" y="15"/>
                  </a:cubicBezTo>
                  <a:cubicBezTo>
                    <a:pt x="23" y="15"/>
                    <a:pt x="22" y="16"/>
                    <a:pt x="23" y="16"/>
                  </a:cubicBezTo>
                  <a:cubicBezTo>
                    <a:pt x="23" y="17"/>
                    <a:pt x="24" y="17"/>
                    <a:pt x="24" y="17"/>
                  </a:cubicBezTo>
                  <a:cubicBezTo>
                    <a:pt x="25" y="18"/>
                    <a:pt x="25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8" y="22"/>
                    <a:pt x="28" y="24"/>
                    <a:pt x="29" y="24"/>
                  </a:cubicBezTo>
                  <a:cubicBezTo>
                    <a:pt x="30" y="24"/>
                    <a:pt x="30" y="26"/>
                    <a:pt x="30" y="27"/>
                  </a:cubicBezTo>
                  <a:cubicBezTo>
                    <a:pt x="29" y="28"/>
                    <a:pt x="28" y="29"/>
                    <a:pt x="30" y="29"/>
                  </a:cubicBezTo>
                  <a:cubicBezTo>
                    <a:pt x="30" y="32"/>
                    <a:pt x="28" y="30"/>
                    <a:pt x="27" y="30"/>
                  </a:cubicBezTo>
                  <a:cubicBezTo>
                    <a:pt x="26" y="30"/>
                    <a:pt x="25" y="30"/>
                    <a:pt x="24" y="30"/>
                  </a:cubicBezTo>
                  <a:cubicBezTo>
                    <a:pt x="24" y="30"/>
                    <a:pt x="24" y="29"/>
                    <a:pt x="24" y="29"/>
                  </a:cubicBezTo>
                  <a:cubicBezTo>
                    <a:pt x="24" y="28"/>
                    <a:pt x="23" y="29"/>
                    <a:pt x="23" y="29"/>
                  </a:cubicBezTo>
                  <a:cubicBezTo>
                    <a:pt x="22" y="28"/>
                    <a:pt x="21" y="26"/>
                    <a:pt x="19" y="26"/>
                  </a:cubicBezTo>
                  <a:cubicBezTo>
                    <a:pt x="19" y="25"/>
                    <a:pt x="20" y="25"/>
                    <a:pt x="20" y="24"/>
                  </a:cubicBezTo>
                  <a:cubicBezTo>
                    <a:pt x="20" y="24"/>
                    <a:pt x="19" y="24"/>
                    <a:pt x="19" y="24"/>
                  </a:cubicBezTo>
                  <a:cubicBezTo>
                    <a:pt x="18" y="25"/>
                    <a:pt x="19" y="23"/>
                    <a:pt x="19" y="23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2"/>
                    <a:pt x="16" y="20"/>
                    <a:pt x="14" y="20"/>
                  </a:cubicBezTo>
                  <a:cubicBezTo>
                    <a:pt x="15" y="17"/>
                    <a:pt x="13" y="18"/>
                    <a:pt x="13" y="15"/>
                  </a:cubicBezTo>
                  <a:cubicBezTo>
                    <a:pt x="12" y="15"/>
                    <a:pt x="12" y="16"/>
                    <a:pt x="12" y="17"/>
                  </a:cubicBezTo>
                  <a:cubicBezTo>
                    <a:pt x="11" y="16"/>
                    <a:pt x="12" y="14"/>
                    <a:pt x="11" y="13"/>
                  </a:cubicBezTo>
                  <a:cubicBezTo>
                    <a:pt x="11" y="13"/>
                    <a:pt x="10" y="12"/>
                    <a:pt x="9" y="12"/>
                  </a:cubicBezTo>
                  <a:cubicBezTo>
                    <a:pt x="9" y="12"/>
                    <a:pt x="9" y="11"/>
                    <a:pt x="8" y="11"/>
                  </a:cubicBezTo>
                  <a:cubicBezTo>
                    <a:pt x="8" y="10"/>
                    <a:pt x="8" y="9"/>
                    <a:pt x="7" y="8"/>
                  </a:cubicBezTo>
                  <a:cubicBezTo>
                    <a:pt x="7" y="8"/>
                    <a:pt x="6" y="8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3" y="4"/>
                    <a:pt x="6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1"/>
            <p:cNvSpPr/>
            <p:nvPr/>
          </p:nvSpPr>
          <p:spPr bwMode="auto">
            <a:xfrm>
              <a:off x="4358856" y="2462383"/>
              <a:ext cx="77650" cy="150722"/>
            </a:xfrm>
            <a:custGeom>
              <a:avLst/>
              <a:gdLst>
                <a:gd name="T0" fmla="*/ 16 w 21"/>
                <a:gd name="T1" fmla="*/ 0 h 40"/>
                <a:gd name="T2" fmla="*/ 19 w 21"/>
                <a:gd name="T3" fmla="*/ 1 h 40"/>
                <a:gd name="T4" fmla="*/ 17 w 21"/>
                <a:gd name="T5" fmla="*/ 14 h 40"/>
                <a:gd name="T6" fmla="*/ 16 w 21"/>
                <a:gd name="T7" fmla="*/ 22 h 40"/>
                <a:gd name="T8" fmla="*/ 14 w 21"/>
                <a:gd name="T9" fmla="*/ 26 h 40"/>
                <a:gd name="T10" fmla="*/ 13 w 21"/>
                <a:gd name="T11" fmla="*/ 30 h 40"/>
                <a:gd name="T12" fmla="*/ 13 w 21"/>
                <a:gd name="T13" fmla="*/ 31 h 40"/>
                <a:gd name="T14" fmla="*/ 12 w 21"/>
                <a:gd name="T15" fmla="*/ 32 h 40"/>
                <a:gd name="T16" fmla="*/ 11 w 21"/>
                <a:gd name="T17" fmla="*/ 36 h 40"/>
                <a:gd name="T18" fmla="*/ 10 w 21"/>
                <a:gd name="T19" fmla="*/ 37 h 40"/>
                <a:gd name="T20" fmla="*/ 10 w 21"/>
                <a:gd name="T21" fmla="*/ 39 h 40"/>
                <a:gd name="T22" fmla="*/ 3 w 21"/>
                <a:gd name="T23" fmla="*/ 39 h 40"/>
                <a:gd name="T24" fmla="*/ 2 w 21"/>
                <a:gd name="T25" fmla="*/ 36 h 40"/>
                <a:gd name="T26" fmla="*/ 1 w 21"/>
                <a:gd name="T27" fmla="*/ 35 h 40"/>
                <a:gd name="T28" fmla="*/ 0 w 21"/>
                <a:gd name="T29" fmla="*/ 34 h 40"/>
                <a:gd name="T30" fmla="*/ 0 w 21"/>
                <a:gd name="T31" fmla="*/ 31 h 40"/>
                <a:gd name="T32" fmla="*/ 1 w 21"/>
                <a:gd name="T33" fmla="*/ 30 h 40"/>
                <a:gd name="T34" fmla="*/ 0 w 21"/>
                <a:gd name="T35" fmla="*/ 30 h 40"/>
                <a:gd name="T36" fmla="*/ 1 w 21"/>
                <a:gd name="T37" fmla="*/ 27 h 40"/>
                <a:gd name="T38" fmla="*/ 1 w 21"/>
                <a:gd name="T39" fmla="*/ 26 h 40"/>
                <a:gd name="T40" fmla="*/ 3 w 21"/>
                <a:gd name="T41" fmla="*/ 25 h 40"/>
                <a:gd name="T42" fmla="*/ 4 w 21"/>
                <a:gd name="T43" fmla="*/ 21 h 40"/>
                <a:gd name="T44" fmla="*/ 3 w 21"/>
                <a:gd name="T45" fmla="*/ 19 h 40"/>
                <a:gd name="T46" fmla="*/ 3 w 21"/>
                <a:gd name="T47" fmla="*/ 15 h 40"/>
                <a:gd name="T48" fmla="*/ 4 w 21"/>
                <a:gd name="T49" fmla="*/ 14 h 40"/>
                <a:gd name="T50" fmla="*/ 6 w 21"/>
                <a:gd name="T51" fmla="*/ 12 h 40"/>
                <a:gd name="T52" fmla="*/ 10 w 21"/>
                <a:gd name="T53" fmla="*/ 10 h 40"/>
                <a:gd name="T54" fmla="*/ 12 w 21"/>
                <a:gd name="T55" fmla="*/ 10 h 40"/>
                <a:gd name="T56" fmla="*/ 13 w 21"/>
                <a:gd name="T57" fmla="*/ 6 h 40"/>
                <a:gd name="T58" fmla="*/ 15 w 21"/>
                <a:gd name="T59" fmla="*/ 5 h 40"/>
                <a:gd name="T60" fmla="*/ 16 w 21"/>
                <a:gd name="T6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" h="40">
                  <a:moveTo>
                    <a:pt x="16" y="0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18" y="5"/>
                    <a:pt x="21" y="11"/>
                    <a:pt x="17" y="14"/>
                  </a:cubicBezTo>
                  <a:cubicBezTo>
                    <a:pt x="18" y="17"/>
                    <a:pt x="17" y="19"/>
                    <a:pt x="16" y="22"/>
                  </a:cubicBezTo>
                  <a:cubicBezTo>
                    <a:pt x="16" y="23"/>
                    <a:pt x="15" y="25"/>
                    <a:pt x="14" y="26"/>
                  </a:cubicBezTo>
                  <a:cubicBezTo>
                    <a:pt x="14" y="27"/>
                    <a:pt x="14" y="28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3" y="31"/>
                    <a:pt x="12" y="32"/>
                    <a:pt x="12" y="32"/>
                  </a:cubicBezTo>
                  <a:cubicBezTo>
                    <a:pt x="11" y="33"/>
                    <a:pt x="12" y="34"/>
                    <a:pt x="11" y="36"/>
                  </a:cubicBezTo>
                  <a:cubicBezTo>
                    <a:pt x="11" y="36"/>
                    <a:pt x="11" y="36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8" y="39"/>
                    <a:pt x="6" y="40"/>
                    <a:pt x="3" y="39"/>
                  </a:cubicBezTo>
                  <a:cubicBezTo>
                    <a:pt x="3" y="38"/>
                    <a:pt x="2" y="38"/>
                    <a:pt x="2" y="36"/>
                  </a:cubicBezTo>
                  <a:cubicBezTo>
                    <a:pt x="1" y="36"/>
                    <a:pt x="2" y="35"/>
                    <a:pt x="1" y="35"/>
                  </a:cubicBezTo>
                  <a:cubicBezTo>
                    <a:pt x="1" y="35"/>
                    <a:pt x="0" y="34"/>
                    <a:pt x="0" y="34"/>
                  </a:cubicBezTo>
                  <a:cubicBezTo>
                    <a:pt x="0" y="33"/>
                    <a:pt x="0" y="32"/>
                    <a:pt x="0" y="31"/>
                  </a:cubicBezTo>
                  <a:cubicBezTo>
                    <a:pt x="0" y="30"/>
                    <a:pt x="1" y="31"/>
                    <a:pt x="1" y="30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8"/>
                    <a:pt x="1" y="27"/>
                  </a:cubicBezTo>
                  <a:cubicBezTo>
                    <a:pt x="2" y="27"/>
                    <a:pt x="1" y="26"/>
                    <a:pt x="1" y="26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2" y="19"/>
                    <a:pt x="4" y="21"/>
                  </a:cubicBezTo>
                  <a:cubicBezTo>
                    <a:pt x="5" y="20"/>
                    <a:pt x="3" y="20"/>
                    <a:pt x="3" y="19"/>
                  </a:cubicBezTo>
                  <a:cubicBezTo>
                    <a:pt x="3" y="18"/>
                    <a:pt x="3" y="16"/>
                    <a:pt x="3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4"/>
                    <a:pt x="6" y="13"/>
                    <a:pt x="6" y="12"/>
                  </a:cubicBezTo>
                  <a:cubicBezTo>
                    <a:pt x="7" y="12"/>
                    <a:pt x="10" y="12"/>
                    <a:pt x="10" y="10"/>
                  </a:cubicBezTo>
                  <a:cubicBezTo>
                    <a:pt x="11" y="9"/>
                    <a:pt x="11" y="10"/>
                    <a:pt x="12" y="10"/>
                  </a:cubicBezTo>
                  <a:cubicBezTo>
                    <a:pt x="11" y="8"/>
                    <a:pt x="13" y="8"/>
                    <a:pt x="13" y="6"/>
                  </a:cubicBezTo>
                  <a:cubicBezTo>
                    <a:pt x="15" y="7"/>
                    <a:pt x="14" y="2"/>
                    <a:pt x="15" y="5"/>
                  </a:cubicBezTo>
                  <a:cubicBezTo>
                    <a:pt x="17" y="4"/>
                    <a:pt x="15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12"/>
            <p:cNvSpPr/>
            <p:nvPr/>
          </p:nvSpPr>
          <p:spPr bwMode="auto">
            <a:xfrm>
              <a:off x="5101099" y="2458958"/>
              <a:ext cx="428217" cy="314005"/>
            </a:xfrm>
            <a:custGeom>
              <a:avLst/>
              <a:gdLst>
                <a:gd name="T0" fmla="*/ 66 w 114"/>
                <a:gd name="T1" fmla="*/ 6 h 84"/>
                <a:gd name="T2" fmla="*/ 63 w 114"/>
                <a:gd name="T3" fmla="*/ 8 h 84"/>
                <a:gd name="T4" fmla="*/ 67 w 114"/>
                <a:gd name="T5" fmla="*/ 12 h 84"/>
                <a:gd name="T6" fmla="*/ 77 w 114"/>
                <a:gd name="T7" fmla="*/ 17 h 84"/>
                <a:gd name="T8" fmla="*/ 79 w 114"/>
                <a:gd name="T9" fmla="*/ 13 h 84"/>
                <a:gd name="T10" fmla="*/ 80 w 114"/>
                <a:gd name="T11" fmla="*/ 11 h 84"/>
                <a:gd name="T12" fmla="*/ 81 w 114"/>
                <a:gd name="T13" fmla="*/ 4 h 84"/>
                <a:gd name="T14" fmla="*/ 83 w 114"/>
                <a:gd name="T15" fmla="*/ 1 h 84"/>
                <a:gd name="T16" fmla="*/ 85 w 114"/>
                <a:gd name="T17" fmla="*/ 4 h 84"/>
                <a:gd name="T18" fmla="*/ 88 w 114"/>
                <a:gd name="T19" fmla="*/ 11 h 84"/>
                <a:gd name="T20" fmla="*/ 92 w 114"/>
                <a:gd name="T21" fmla="*/ 15 h 84"/>
                <a:gd name="T22" fmla="*/ 95 w 114"/>
                <a:gd name="T23" fmla="*/ 20 h 84"/>
                <a:gd name="T24" fmla="*/ 98 w 114"/>
                <a:gd name="T25" fmla="*/ 26 h 84"/>
                <a:gd name="T26" fmla="*/ 100 w 114"/>
                <a:gd name="T27" fmla="*/ 27 h 84"/>
                <a:gd name="T28" fmla="*/ 104 w 114"/>
                <a:gd name="T29" fmla="*/ 30 h 84"/>
                <a:gd name="T30" fmla="*/ 107 w 114"/>
                <a:gd name="T31" fmla="*/ 37 h 84"/>
                <a:gd name="T32" fmla="*/ 109 w 114"/>
                <a:gd name="T33" fmla="*/ 38 h 84"/>
                <a:gd name="T34" fmla="*/ 113 w 114"/>
                <a:gd name="T35" fmla="*/ 41 h 84"/>
                <a:gd name="T36" fmla="*/ 114 w 114"/>
                <a:gd name="T37" fmla="*/ 53 h 84"/>
                <a:gd name="T38" fmla="*/ 112 w 114"/>
                <a:gd name="T39" fmla="*/ 58 h 84"/>
                <a:gd name="T40" fmla="*/ 112 w 114"/>
                <a:gd name="T41" fmla="*/ 61 h 84"/>
                <a:gd name="T42" fmla="*/ 111 w 114"/>
                <a:gd name="T43" fmla="*/ 65 h 84"/>
                <a:gd name="T44" fmla="*/ 107 w 114"/>
                <a:gd name="T45" fmla="*/ 68 h 84"/>
                <a:gd name="T46" fmla="*/ 103 w 114"/>
                <a:gd name="T47" fmla="*/ 79 h 84"/>
                <a:gd name="T48" fmla="*/ 97 w 114"/>
                <a:gd name="T49" fmla="*/ 81 h 84"/>
                <a:gd name="T50" fmla="*/ 94 w 114"/>
                <a:gd name="T51" fmla="*/ 84 h 84"/>
                <a:gd name="T52" fmla="*/ 88 w 114"/>
                <a:gd name="T53" fmla="*/ 82 h 84"/>
                <a:gd name="T54" fmla="*/ 76 w 114"/>
                <a:gd name="T55" fmla="*/ 80 h 84"/>
                <a:gd name="T56" fmla="*/ 75 w 114"/>
                <a:gd name="T57" fmla="*/ 76 h 84"/>
                <a:gd name="T58" fmla="*/ 75 w 114"/>
                <a:gd name="T59" fmla="*/ 74 h 84"/>
                <a:gd name="T60" fmla="*/ 69 w 114"/>
                <a:gd name="T61" fmla="*/ 70 h 84"/>
                <a:gd name="T62" fmla="*/ 66 w 114"/>
                <a:gd name="T63" fmla="*/ 66 h 84"/>
                <a:gd name="T64" fmla="*/ 61 w 114"/>
                <a:gd name="T65" fmla="*/ 64 h 84"/>
                <a:gd name="T66" fmla="*/ 58 w 114"/>
                <a:gd name="T67" fmla="*/ 63 h 84"/>
                <a:gd name="T68" fmla="*/ 45 w 114"/>
                <a:gd name="T69" fmla="*/ 60 h 84"/>
                <a:gd name="T70" fmla="*/ 38 w 114"/>
                <a:gd name="T71" fmla="*/ 62 h 84"/>
                <a:gd name="T72" fmla="*/ 35 w 114"/>
                <a:gd name="T73" fmla="*/ 63 h 84"/>
                <a:gd name="T74" fmla="*/ 33 w 114"/>
                <a:gd name="T75" fmla="*/ 65 h 84"/>
                <a:gd name="T76" fmla="*/ 31 w 114"/>
                <a:gd name="T77" fmla="*/ 65 h 84"/>
                <a:gd name="T78" fmla="*/ 19 w 114"/>
                <a:gd name="T79" fmla="*/ 68 h 84"/>
                <a:gd name="T80" fmla="*/ 17 w 114"/>
                <a:gd name="T81" fmla="*/ 69 h 84"/>
                <a:gd name="T82" fmla="*/ 5 w 114"/>
                <a:gd name="T83" fmla="*/ 71 h 84"/>
                <a:gd name="T84" fmla="*/ 6 w 114"/>
                <a:gd name="T85" fmla="*/ 63 h 84"/>
                <a:gd name="T86" fmla="*/ 5 w 114"/>
                <a:gd name="T87" fmla="*/ 59 h 84"/>
                <a:gd name="T88" fmla="*/ 5 w 114"/>
                <a:gd name="T89" fmla="*/ 56 h 84"/>
                <a:gd name="T90" fmla="*/ 3 w 114"/>
                <a:gd name="T91" fmla="*/ 52 h 84"/>
                <a:gd name="T92" fmla="*/ 2 w 114"/>
                <a:gd name="T93" fmla="*/ 49 h 84"/>
                <a:gd name="T94" fmla="*/ 1 w 114"/>
                <a:gd name="T95" fmla="*/ 45 h 84"/>
                <a:gd name="T96" fmla="*/ 2 w 114"/>
                <a:gd name="T97" fmla="*/ 41 h 84"/>
                <a:gd name="T98" fmla="*/ 2 w 114"/>
                <a:gd name="T99" fmla="*/ 32 h 84"/>
                <a:gd name="T100" fmla="*/ 9 w 114"/>
                <a:gd name="T101" fmla="*/ 27 h 84"/>
                <a:gd name="T102" fmla="*/ 18 w 114"/>
                <a:gd name="T103" fmla="*/ 25 h 84"/>
                <a:gd name="T104" fmla="*/ 23 w 114"/>
                <a:gd name="T105" fmla="*/ 23 h 84"/>
                <a:gd name="T106" fmla="*/ 25 w 114"/>
                <a:gd name="T107" fmla="*/ 15 h 84"/>
                <a:gd name="T108" fmla="*/ 31 w 114"/>
                <a:gd name="T109" fmla="*/ 15 h 84"/>
                <a:gd name="T110" fmla="*/ 33 w 114"/>
                <a:gd name="T111" fmla="*/ 11 h 84"/>
                <a:gd name="T112" fmla="*/ 38 w 114"/>
                <a:gd name="T113" fmla="*/ 7 h 84"/>
                <a:gd name="T114" fmla="*/ 43 w 114"/>
                <a:gd name="T115" fmla="*/ 9 h 84"/>
                <a:gd name="T116" fmla="*/ 44 w 114"/>
                <a:gd name="T117" fmla="*/ 10 h 84"/>
                <a:gd name="T118" fmla="*/ 45 w 114"/>
                <a:gd name="T119" fmla="*/ 8 h 84"/>
                <a:gd name="T120" fmla="*/ 50 w 114"/>
                <a:gd name="T121" fmla="*/ 4 h 84"/>
                <a:gd name="T122" fmla="*/ 54 w 114"/>
                <a:gd name="T123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84">
                  <a:moveTo>
                    <a:pt x="66" y="3"/>
                  </a:moveTo>
                  <a:cubicBezTo>
                    <a:pt x="66" y="4"/>
                    <a:pt x="66" y="5"/>
                    <a:pt x="66" y="6"/>
                  </a:cubicBezTo>
                  <a:cubicBezTo>
                    <a:pt x="66" y="6"/>
                    <a:pt x="65" y="6"/>
                    <a:pt x="64" y="6"/>
                  </a:cubicBezTo>
                  <a:cubicBezTo>
                    <a:pt x="65" y="7"/>
                    <a:pt x="65" y="8"/>
                    <a:pt x="63" y="8"/>
                  </a:cubicBezTo>
                  <a:cubicBezTo>
                    <a:pt x="65" y="9"/>
                    <a:pt x="63" y="9"/>
                    <a:pt x="63" y="11"/>
                  </a:cubicBezTo>
                  <a:cubicBezTo>
                    <a:pt x="64" y="12"/>
                    <a:pt x="65" y="12"/>
                    <a:pt x="67" y="12"/>
                  </a:cubicBezTo>
                  <a:cubicBezTo>
                    <a:pt x="67" y="15"/>
                    <a:pt x="72" y="14"/>
                    <a:pt x="72" y="17"/>
                  </a:cubicBezTo>
                  <a:cubicBezTo>
                    <a:pt x="74" y="17"/>
                    <a:pt x="76" y="17"/>
                    <a:pt x="77" y="17"/>
                  </a:cubicBezTo>
                  <a:cubicBezTo>
                    <a:pt x="78" y="17"/>
                    <a:pt x="77" y="14"/>
                    <a:pt x="79" y="15"/>
                  </a:cubicBezTo>
                  <a:cubicBezTo>
                    <a:pt x="79" y="15"/>
                    <a:pt x="78" y="13"/>
                    <a:pt x="79" y="13"/>
                  </a:cubicBezTo>
                  <a:cubicBezTo>
                    <a:pt x="80" y="13"/>
                    <a:pt x="79" y="12"/>
                    <a:pt x="79" y="11"/>
                  </a:cubicBezTo>
                  <a:cubicBezTo>
                    <a:pt x="79" y="11"/>
                    <a:pt x="80" y="11"/>
                    <a:pt x="80" y="11"/>
                  </a:cubicBezTo>
                  <a:cubicBezTo>
                    <a:pt x="80" y="10"/>
                    <a:pt x="81" y="9"/>
                    <a:pt x="81" y="8"/>
                  </a:cubicBezTo>
                  <a:cubicBezTo>
                    <a:pt x="81" y="7"/>
                    <a:pt x="80" y="6"/>
                    <a:pt x="81" y="4"/>
                  </a:cubicBezTo>
                  <a:cubicBezTo>
                    <a:pt x="81" y="4"/>
                    <a:pt x="82" y="4"/>
                    <a:pt x="82" y="4"/>
                  </a:cubicBezTo>
                  <a:cubicBezTo>
                    <a:pt x="83" y="4"/>
                    <a:pt x="82" y="1"/>
                    <a:pt x="83" y="1"/>
                  </a:cubicBezTo>
                  <a:cubicBezTo>
                    <a:pt x="84" y="1"/>
                    <a:pt x="83" y="3"/>
                    <a:pt x="84" y="4"/>
                  </a:cubicBezTo>
                  <a:cubicBezTo>
                    <a:pt x="84" y="4"/>
                    <a:pt x="85" y="3"/>
                    <a:pt x="85" y="4"/>
                  </a:cubicBezTo>
                  <a:cubicBezTo>
                    <a:pt x="86" y="5"/>
                    <a:pt x="86" y="6"/>
                    <a:pt x="86" y="7"/>
                  </a:cubicBezTo>
                  <a:cubicBezTo>
                    <a:pt x="87" y="8"/>
                    <a:pt x="89" y="9"/>
                    <a:pt x="88" y="11"/>
                  </a:cubicBezTo>
                  <a:cubicBezTo>
                    <a:pt x="90" y="9"/>
                    <a:pt x="89" y="12"/>
                    <a:pt x="91" y="11"/>
                  </a:cubicBezTo>
                  <a:cubicBezTo>
                    <a:pt x="91" y="13"/>
                    <a:pt x="91" y="14"/>
                    <a:pt x="92" y="15"/>
                  </a:cubicBezTo>
                  <a:cubicBezTo>
                    <a:pt x="93" y="17"/>
                    <a:pt x="92" y="18"/>
                    <a:pt x="93" y="20"/>
                  </a:cubicBezTo>
                  <a:cubicBezTo>
                    <a:pt x="94" y="18"/>
                    <a:pt x="93" y="20"/>
                    <a:pt x="95" y="20"/>
                  </a:cubicBezTo>
                  <a:cubicBezTo>
                    <a:pt x="96" y="21"/>
                    <a:pt x="95" y="21"/>
                    <a:pt x="95" y="22"/>
                  </a:cubicBezTo>
                  <a:cubicBezTo>
                    <a:pt x="96" y="23"/>
                    <a:pt x="98" y="23"/>
                    <a:pt x="98" y="26"/>
                  </a:cubicBezTo>
                  <a:cubicBezTo>
                    <a:pt x="98" y="26"/>
                    <a:pt x="99" y="25"/>
                    <a:pt x="100" y="26"/>
                  </a:cubicBezTo>
                  <a:cubicBezTo>
                    <a:pt x="100" y="26"/>
                    <a:pt x="99" y="27"/>
                    <a:pt x="100" y="27"/>
                  </a:cubicBezTo>
                  <a:cubicBezTo>
                    <a:pt x="100" y="27"/>
                    <a:pt x="101" y="27"/>
                    <a:pt x="101" y="27"/>
                  </a:cubicBezTo>
                  <a:cubicBezTo>
                    <a:pt x="102" y="28"/>
                    <a:pt x="102" y="30"/>
                    <a:pt x="104" y="30"/>
                  </a:cubicBezTo>
                  <a:cubicBezTo>
                    <a:pt x="104" y="32"/>
                    <a:pt x="105" y="34"/>
                    <a:pt x="106" y="35"/>
                  </a:cubicBezTo>
                  <a:cubicBezTo>
                    <a:pt x="106" y="35"/>
                    <a:pt x="107" y="36"/>
                    <a:pt x="107" y="37"/>
                  </a:cubicBezTo>
                  <a:cubicBezTo>
                    <a:pt x="107" y="37"/>
                    <a:pt x="108" y="37"/>
                    <a:pt x="109" y="37"/>
                  </a:cubicBezTo>
                  <a:cubicBezTo>
                    <a:pt x="109" y="37"/>
                    <a:pt x="108" y="38"/>
                    <a:pt x="109" y="38"/>
                  </a:cubicBezTo>
                  <a:cubicBezTo>
                    <a:pt x="109" y="39"/>
                    <a:pt x="110" y="39"/>
                    <a:pt x="110" y="38"/>
                  </a:cubicBezTo>
                  <a:cubicBezTo>
                    <a:pt x="112" y="40"/>
                    <a:pt x="110" y="42"/>
                    <a:pt x="113" y="41"/>
                  </a:cubicBezTo>
                  <a:cubicBezTo>
                    <a:pt x="111" y="43"/>
                    <a:pt x="113" y="46"/>
                    <a:pt x="113" y="49"/>
                  </a:cubicBezTo>
                  <a:cubicBezTo>
                    <a:pt x="114" y="50"/>
                    <a:pt x="113" y="52"/>
                    <a:pt x="114" y="53"/>
                  </a:cubicBezTo>
                  <a:cubicBezTo>
                    <a:pt x="113" y="54"/>
                    <a:pt x="113" y="55"/>
                    <a:pt x="113" y="58"/>
                  </a:cubicBezTo>
                  <a:cubicBezTo>
                    <a:pt x="113" y="58"/>
                    <a:pt x="112" y="58"/>
                    <a:pt x="112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2" y="60"/>
                    <a:pt x="112" y="61"/>
                  </a:cubicBezTo>
                  <a:cubicBezTo>
                    <a:pt x="112" y="61"/>
                    <a:pt x="111" y="61"/>
                    <a:pt x="111" y="61"/>
                  </a:cubicBezTo>
                  <a:cubicBezTo>
                    <a:pt x="110" y="62"/>
                    <a:pt x="112" y="63"/>
                    <a:pt x="111" y="65"/>
                  </a:cubicBezTo>
                  <a:cubicBezTo>
                    <a:pt x="109" y="65"/>
                    <a:pt x="110" y="67"/>
                    <a:pt x="108" y="66"/>
                  </a:cubicBezTo>
                  <a:cubicBezTo>
                    <a:pt x="108" y="68"/>
                    <a:pt x="108" y="68"/>
                    <a:pt x="107" y="68"/>
                  </a:cubicBezTo>
                  <a:cubicBezTo>
                    <a:pt x="107" y="71"/>
                    <a:pt x="105" y="72"/>
                    <a:pt x="106" y="74"/>
                  </a:cubicBezTo>
                  <a:cubicBezTo>
                    <a:pt x="103" y="74"/>
                    <a:pt x="103" y="77"/>
                    <a:pt x="103" y="79"/>
                  </a:cubicBezTo>
                  <a:cubicBezTo>
                    <a:pt x="102" y="79"/>
                    <a:pt x="101" y="79"/>
                    <a:pt x="101" y="79"/>
                  </a:cubicBezTo>
                  <a:cubicBezTo>
                    <a:pt x="101" y="81"/>
                    <a:pt x="98" y="81"/>
                    <a:pt x="97" y="81"/>
                  </a:cubicBezTo>
                  <a:cubicBezTo>
                    <a:pt x="96" y="82"/>
                    <a:pt x="96" y="83"/>
                    <a:pt x="95" y="83"/>
                  </a:cubicBezTo>
                  <a:cubicBezTo>
                    <a:pt x="95" y="83"/>
                    <a:pt x="94" y="83"/>
                    <a:pt x="94" y="84"/>
                  </a:cubicBezTo>
                  <a:cubicBezTo>
                    <a:pt x="92" y="83"/>
                    <a:pt x="92" y="81"/>
                    <a:pt x="90" y="81"/>
                  </a:cubicBezTo>
                  <a:cubicBezTo>
                    <a:pt x="88" y="80"/>
                    <a:pt x="89" y="82"/>
                    <a:pt x="88" y="82"/>
                  </a:cubicBezTo>
                  <a:cubicBezTo>
                    <a:pt x="87" y="83"/>
                    <a:pt x="85" y="82"/>
                    <a:pt x="84" y="84"/>
                  </a:cubicBezTo>
                  <a:cubicBezTo>
                    <a:pt x="81" y="82"/>
                    <a:pt x="79" y="80"/>
                    <a:pt x="76" y="80"/>
                  </a:cubicBezTo>
                  <a:cubicBezTo>
                    <a:pt x="77" y="79"/>
                    <a:pt x="77" y="78"/>
                    <a:pt x="76" y="77"/>
                  </a:cubicBezTo>
                  <a:cubicBezTo>
                    <a:pt x="76" y="76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5" y="74"/>
                    <a:pt x="73" y="74"/>
                    <a:pt x="75" y="74"/>
                  </a:cubicBezTo>
                  <a:cubicBezTo>
                    <a:pt x="74" y="73"/>
                    <a:pt x="71" y="72"/>
                    <a:pt x="71" y="73"/>
                  </a:cubicBezTo>
                  <a:cubicBezTo>
                    <a:pt x="70" y="72"/>
                    <a:pt x="70" y="70"/>
                    <a:pt x="69" y="70"/>
                  </a:cubicBezTo>
                  <a:cubicBezTo>
                    <a:pt x="69" y="68"/>
                    <a:pt x="69" y="68"/>
                    <a:pt x="70" y="67"/>
                  </a:cubicBezTo>
                  <a:cubicBezTo>
                    <a:pt x="69" y="66"/>
                    <a:pt x="68" y="67"/>
                    <a:pt x="66" y="66"/>
                  </a:cubicBezTo>
                  <a:cubicBezTo>
                    <a:pt x="65" y="67"/>
                    <a:pt x="65" y="69"/>
                    <a:pt x="62" y="69"/>
                  </a:cubicBezTo>
                  <a:cubicBezTo>
                    <a:pt x="63" y="66"/>
                    <a:pt x="60" y="67"/>
                    <a:pt x="61" y="64"/>
                  </a:cubicBezTo>
                  <a:cubicBezTo>
                    <a:pt x="59" y="64"/>
                    <a:pt x="59" y="63"/>
                    <a:pt x="56" y="63"/>
                  </a:cubicBezTo>
                  <a:cubicBezTo>
                    <a:pt x="57" y="63"/>
                    <a:pt x="57" y="63"/>
                    <a:pt x="58" y="63"/>
                  </a:cubicBezTo>
                  <a:cubicBezTo>
                    <a:pt x="56" y="61"/>
                    <a:pt x="54" y="62"/>
                    <a:pt x="51" y="62"/>
                  </a:cubicBezTo>
                  <a:cubicBezTo>
                    <a:pt x="49" y="61"/>
                    <a:pt x="47" y="61"/>
                    <a:pt x="45" y="60"/>
                  </a:cubicBezTo>
                  <a:cubicBezTo>
                    <a:pt x="43" y="60"/>
                    <a:pt x="41" y="60"/>
                    <a:pt x="41" y="62"/>
                  </a:cubicBezTo>
                  <a:cubicBezTo>
                    <a:pt x="40" y="62"/>
                    <a:pt x="39" y="62"/>
                    <a:pt x="38" y="62"/>
                  </a:cubicBez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1"/>
                    <a:pt x="35" y="63"/>
                  </a:cubicBezTo>
                  <a:cubicBezTo>
                    <a:pt x="35" y="64"/>
                    <a:pt x="34" y="64"/>
                    <a:pt x="34" y="65"/>
                  </a:cubicBezTo>
                  <a:cubicBezTo>
                    <a:pt x="33" y="64"/>
                    <a:pt x="33" y="63"/>
                    <a:pt x="33" y="65"/>
                  </a:cubicBezTo>
                  <a:cubicBezTo>
                    <a:pt x="32" y="65"/>
                    <a:pt x="32" y="65"/>
                    <a:pt x="31" y="65"/>
                  </a:cubicBezTo>
                  <a:cubicBezTo>
                    <a:pt x="30" y="65"/>
                    <a:pt x="31" y="66"/>
                    <a:pt x="31" y="65"/>
                  </a:cubicBezTo>
                  <a:cubicBezTo>
                    <a:pt x="30" y="67"/>
                    <a:pt x="29" y="66"/>
                    <a:pt x="28" y="68"/>
                  </a:cubicBezTo>
                  <a:cubicBezTo>
                    <a:pt x="26" y="67"/>
                    <a:pt x="22" y="68"/>
                    <a:pt x="19" y="68"/>
                  </a:cubicBezTo>
                  <a:cubicBezTo>
                    <a:pt x="18" y="67"/>
                    <a:pt x="19" y="69"/>
                    <a:pt x="18" y="69"/>
                  </a:cubicBezTo>
                  <a:cubicBezTo>
                    <a:pt x="18" y="69"/>
                    <a:pt x="17" y="69"/>
                    <a:pt x="17" y="69"/>
                  </a:cubicBezTo>
                  <a:cubicBezTo>
                    <a:pt x="16" y="69"/>
                    <a:pt x="16" y="69"/>
                    <a:pt x="15" y="70"/>
                  </a:cubicBezTo>
                  <a:cubicBezTo>
                    <a:pt x="13" y="70"/>
                    <a:pt x="9" y="72"/>
                    <a:pt x="5" y="71"/>
                  </a:cubicBezTo>
                  <a:cubicBezTo>
                    <a:pt x="5" y="69"/>
                    <a:pt x="5" y="67"/>
                    <a:pt x="7" y="67"/>
                  </a:cubicBezTo>
                  <a:cubicBezTo>
                    <a:pt x="7" y="66"/>
                    <a:pt x="8" y="63"/>
                    <a:pt x="6" y="63"/>
                  </a:cubicBezTo>
                  <a:cubicBezTo>
                    <a:pt x="5" y="63"/>
                    <a:pt x="7" y="63"/>
                    <a:pt x="6" y="61"/>
                  </a:cubicBezTo>
                  <a:cubicBezTo>
                    <a:pt x="6" y="59"/>
                    <a:pt x="6" y="62"/>
                    <a:pt x="5" y="59"/>
                  </a:cubicBezTo>
                  <a:cubicBezTo>
                    <a:pt x="5" y="59"/>
                    <a:pt x="5" y="58"/>
                    <a:pt x="5" y="58"/>
                  </a:cubicBezTo>
                  <a:cubicBezTo>
                    <a:pt x="4" y="57"/>
                    <a:pt x="5" y="57"/>
                    <a:pt x="5" y="56"/>
                  </a:cubicBezTo>
                  <a:cubicBezTo>
                    <a:pt x="5" y="55"/>
                    <a:pt x="3" y="54"/>
                    <a:pt x="4" y="53"/>
                  </a:cubicBezTo>
                  <a:cubicBezTo>
                    <a:pt x="5" y="52"/>
                    <a:pt x="3" y="53"/>
                    <a:pt x="3" y="52"/>
                  </a:cubicBezTo>
                  <a:cubicBezTo>
                    <a:pt x="3" y="52"/>
                    <a:pt x="3" y="51"/>
                    <a:pt x="3" y="51"/>
                  </a:cubicBezTo>
                  <a:cubicBezTo>
                    <a:pt x="3" y="51"/>
                    <a:pt x="2" y="49"/>
                    <a:pt x="2" y="49"/>
                  </a:cubicBezTo>
                  <a:cubicBezTo>
                    <a:pt x="1" y="48"/>
                    <a:pt x="3" y="48"/>
                    <a:pt x="2" y="47"/>
                  </a:cubicBezTo>
                  <a:cubicBezTo>
                    <a:pt x="2" y="46"/>
                    <a:pt x="1" y="46"/>
                    <a:pt x="1" y="45"/>
                  </a:cubicBezTo>
                  <a:cubicBezTo>
                    <a:pt x="3" y="45"/>
                    <a:pt x="2" y="42"/>
                    <a:pt x="3" y="42"/>
                  </a:cubicBezTo>
                  <a:cubicBezTo>
                    <a:pt x="3" y="41"/>
                    <a:pt x="2" y="41"/>
                    <a:pt x="2" y="41"/>
                  </a:cubicBezTo>
                  <a:cubicBezTo>
                    <a:pt x="1" y="40"/>
                    <a:pt x="2" y="38"/>
                    <a:pt x="0" y="39"/>
                  </a:cubicBezTo>
                  <a:cubicBezTo>
                    <a:pt x="0" y="36"/>
                    <a:pt x="1" y="35"/>
                    <a:pt x="2" y="32"/>
                  </a:cubicBezTo>
                  <a:cubicBezTo>
                    <a:pt x="2" y="33"/>
                    <a:pt x="5" y="33"/>
                    <a:pt x="5" y="31"/>
                  </a:cubicBezTo>
                  <a:cubicBezTo>
                    <a:pt x="5" y="29"/>
                    <a:pt x="10" y="30"/>
                    <a:pt x="9" y="27"/>
                  </a:cubicBezTo>
                  <a:cubicBezTo>
                    <a:pt x="13" y="28"/>
                    <a:pt x="15" y="26"/>
                    <a:pt x="18" y="26"/>
                  </a:cubicBezTo>
                  <a:cubicBezTo>
                    <a:pt x="19" y="26"/>
                    <a:pt x="18" y="25"/>
                    <a:pt x="18" y="25"/>
                  </a:cubicBezTo>
                  <a:cubicBezTo>
                    <a:pt x="20" y="24"/>
                    <a:pt x="22" y="25"/>
                    <a:pt x="22" y="22"/>
                  </a:cubicBezTo>
                  <a:cubicBezTo>
                    <a:pt x="22" y="22"/>
                    <a:pt x="22" y="23"/>
                    <a:pt x="23" y="23"/>
                  </a:cubicBezTo>
                  <a:cubicBezTo>
                    <a:pt x="25" y="23"/>
                    <a:pt x="23" y="20"/>
                    <a:pt x="25" y="21"/>
                  </a:cubicBezTo>
                  <a:cubicBezTo>
                    <a:pt x="25" y="18"/>
                    <a:pt x="25" y="19"/>
                    <a:pt x="25" y="15"/>
                  </a:cubicBezTo>
                  <a:cubicBezTo>
                    <a:pt x="27" y="16"/>
                    <a:pt x="28" y="16"/>
                    <a:pt x="29" y="17"/>
                  </a:cubicBezTo>
                  <a:cubicBezTo>
                    <a:pt x="30" y="16"/>
                    <a:pt x="30" y="15"/>
                    <a:pt x="31" y="15"/>
                  </a:cubicBezTo>
                  <a:cubicBezTo>
                    <a:pt x="31" y="14"/>
                    <a:pt x="33" y="13"/>
                    <a:pt x="31" y="13"/>
                  </a:cubicBezTo>
                  <a:cubicBezTo>
                    <a:pt x="32" y="12"/>
                    <a:pt x="33" y="12"/>
                    <a:pt x="33" y="11"/>
                  </a:cubicBezTo>
                  <a:cubicBezTo>
                    <a:pt x="35" y="11"/>
                    <a:pt x="34" y="8"/>
                    <a:pt x="36" y="9"/>
                  </a:cubicBezTo>
                  <a:cubicBezTo>
                    <a:pt x="37" y="8"/>
                    <a:pt x="38" y="8"/>
                    <a:pt x="38" y="7"/>
                  </a:cubicBezTo>
                  <a:cubicBezTo>
                    <a:pt x="39" y="8"/>
                    <a:pt x="40" y="8"/>
                    <a:pt x="42" y="8"/>
                  </a:cubicBezTo>
                  <a:cubicBezTo>
                    <a:pt x="41" y="9"/>
                    <a:pt x="42" y="8"/>
                    <a:pt x="43" y="9"/>
                  </a:cubicBezTo>
                  <a:cubicBezTo>
                    <a:pt x="43" y="9"/>
                    <a:pt x="43" y="10"/>
                    <a:pt x="43" y="10"/>
                  </a:cubicBezTo>
                  <a:cubicBezTo>
                    <a:pt x="43" y="10"/>
                    <a:pt x="44" y="10"/>
                    <a:pt x="44" y="10"/>
                  </a:cubicBezTo>
                  <a:cubicBezTo>
                    <a:pt x="44" y="10"/>
                    <a:pt x="45" y="12"/>
                    <a:pt x="47" y="11"/>
                  </a:cubicBezTo>
                  <a:cubicBezTo>
                    <a:pt x="48" y="12"/>
                    <a:pt x="47" y="8"/>
                    <a:pt x="45" y="8"/>
                  </a:cubicBezTo>
                  <a:cubicBezTo>
                    <a:pt x="46" y="8"/>
                    <a:pt x="47" y="7"/>
                    <a:pt x="47" y="7"/>
                  </a:cubicBezTo>
                  <a:cubicBezTo>
                    <a:pt x="48" y="5"/>
                    <a:pt x="48" y="4"/>
                    <a:pt x="50" y="4"/>
                  </a:cubicBezTo>
                  <a:cubicBezTo>
                    <a:pt x="50" y="3"/>
                    <a:pt x="51" y="2"/>
                    <a:pt x="52" y="2"/>
                  </a:cubicBezTo>
                  <a:cubicBezTo>
                    <a:pt x="51" y="4"/>
                    <a:pt x="52" y="3"/>
                    <a:pt x="54" y="3"/>
                  </a:cubicBezTo>
                  <a:cubicBezTo>
                    <a:pt x="57" y="0"/>
                    <a:pt x="62" y="3"/>
                    <a:pt x="6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5348435" y="2741458"/>
            <a:ext cx="90488" cy="90488"/>
          </a:xfrm>
          <a:prstGeom prst="ellipse">
            <a:avLst/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 flipH="1">
            <a:off x="4875064" y="2837444"/>
            <a:ext cx="1073150" cy="261937"/>
          </a:xfrm>
          <a:prstGeom prst="rect">
            <a:avLst/>
          </a:prstGeom>
          <a:solidFill>
            <a:srgbClr val="F4DA86"/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点击添加文本    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 flipH="1">
            <a:off x="3599543" y="3340805"/>
            <a:ext cx="1090612" cy="260350"/>
          </a:xfrm>
          <a:prstGeom prst="rect">
            <a:avLst/>
          </a:prstGeom>
          <a:solidFill>
            <a:srgbClr val="F4DA86"/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点击添加文本    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903463" y="2569160"/>
            <a:ext cx="90487" cy="90488"/>
          </a:xfrm>
          <a:prstGeom prst="ellipse">
            <a:avLst/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H="1">
            <a:off x="2388008" y="2666094"/>
            <a:ext cx="1168400" cy="260350"/>
          </a:xfrm>
          <a:prstGeom prst="rect">
            <a:avLst/>
          </a:prstGeom>
          <a:solidFill>
            <a:srgbClr val="F4DA86"/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点击添加文本    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12956" y="2331094"/>
            <a:ext cx="107950" cy="107950"/>
          </a:xfrm>
          <a:prstGeom prst="ellipse">
            <a:avLst/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 flipH="1">
            <a:off x="3437594" y="2259012"/>
            <a:ext cx="1063625" cy="261938"/>
          </a:xfrm>
          <a:prstGeom prst="rect">
            <a:avLst/>
          </a:prstGeom>
          <a:solidFill>
            <a:srgbClr val="F4DA86"/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点击添加文本    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162951" y="3802557"/>
            <a:ext cx="96303" cy="96302"/>
          </a:xfrm>
          <a:prstGeom prst="ellipse">
            <a:avLst/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 flipH="1">
            <a:off x="6069533" y="3706884"/>
            <a:ext cx="1073150" cy="261937"/>
          </a:xfrm>
          <a:prstGeom prst="rect">
            <a:avLst/>
          </a:prstGeom>
          <a:solidFill>
            <a:srgbClr val="F4DA86"/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点击添加文本    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3443200" y="3443251"/>
            <a:ext cx="90487" cy="90488"/>
          </a:xfrm>
          <a:prstGeom prst="ellipse">
            <a:avLst/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046163" y="3636963"/>
            <a:ext cx="1733550" cy="461962"/>
            <a:chOff x="1046076" y="3306971"/>
            <a:chExt cx="1732962" cy="461665"/>
          </a:xfrm>
        </p:grpSpPr>
        <p:sp>
          <p:nvSpPr>
            <p:cNvPr id="3" name="矩形 26"/>
            <p:cNvSpPr>
              <a:spLocks noChangeArrowheads="1"/>
            </p:cNvSpPr>
            <p:nvPr/>
          </p:nvSpPr>
          <p:spPr bwMode="auto">
            <a:xfrm>
              <a:off x="1072568" y="3306971"/>
              <a:ext cx="170647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/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年专业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制作经验，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件经典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案例。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Oval 59"/>
            <p:cNvSpPr>
              <a:spLocks noChangeArrowheads="1"/>
            </p:cNvSpPr>
            <p:nvPr/>
          </p:nvSpPr>
          <p:spPr bwMode="auto">
            <a:xfrm>
              <a:off x="1046076" y="3374097"/>
              <a:ext cx="54697" cy="109394"/>
            </a:xfrm>
            <a:custGeom>
              <a:avLst/>
              <a:gdLst>
                <a:gd name="T0" fmla="*/ 6838 w 109394"/>
                <a:gd name="T1" fmla="*/ 0 h 218788"/>
                <a:gd name="T2" fmla="*/ 6838 w 109394"/>
                <a:gd name="T3" fmla="*/ 13675 h 218788"/>
                <a:gd name="T4" fmla="*/ 0 w 109394"/>
                <a:gd name="T5" fmla="*/ 6838 h 218788"/>
                <a:gd name="T6" fmla="*/ 6838 w 109394"/>
                <a:gd name="T7" fmla="*/ 0 h 2187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9394" h="218788">
                  <a:moveTo>
                    <a:pt x="109394" y="0"/>
                  </a:moveTo>
                  <a:lnTo>
                    <a:pt x="109394" y="218788"/>
                  </a:lnTo>
                  <a:cubicBezTo>
                    <a:pt x="48977" y="218788"/>
                    <a:pt x="0" y="169811"/>
                    <a:pt x="0" y="109394"/>
                  </a:cubicBezTo>
                  <a:cubicBezTo>
                    <a:pt x="0" y="48977"/>
                    <a:pt x="48977" y="0"/>
                    <a:pt x="109394" y="0"/>
                  </a:cubicBez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6391275" y="3633788"/>
            <a:ext cx="1647825" cy="461962"/>
            <a:chOff x="6391340" y="3303642"/>
            <a:chExt cx="1648474" cy="461665"/>
          </a:xfrm>
        </p:grpSpPr>
        <p:sp>
          <p:nvSpPr>
            <p:cNvPr id="6" name="矩形 35"/>
            <p:cNvSpPr>
              <a:spLocks noChangeArrowheads="1"/>
            </p:cNvSpPr>
            <p:nvPr/>
          </p:nvSpPr>
          <p:spPr bwMode="auto">
            <a:xfrm>
              <a:off x="6446053" y="3303642"/>
              <a:ext cx="15937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清晰、美观、创意、有效、超值、保密。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59"/>
            <p:cNvSpPr>
              <a:spLocks noChangeArrowheads="1"/>
            </p:cNvSpPr>
            <p:nvPr/>
          </p:nvSpPr>
          <p:spPr bwMode="auto">
            <a:xfrm>
              <a:off x="6391340" y="3395658"/>
              <a:ext cx="53996" cy="109467"/>
            </a:xfrm>
            <a:custGeom>
              <a:avLst/>
              <a:gdLst/>
              <a:ahLst/>
              <a:cxnLst/>
              <a:rect l="l" t="t" r="r" b="b"/>
              <a:pathLst>
                <a:path w="109394" h="218788">
                  <a:moveTo>
                    <a:pt x="109394" y="0"/>
                  </a:moveTo>
                  <a:lnTo>
                    <a:pt x="109394" y="218788"/>
                  </a:lnTo>
                  <a:cubicBezTo>
                    <a:pt x="48977" y="218788"/>
                    <a:pt x="0" y="169811"/>
                    <a:pt x="0" y="109394"/>
                  </a:cubicBezTo>
                  <a:cubicBezTo>
                    <a:pt x="0" y="48977"/>
                    <a:pt x="48977" y="0"/>
                    <a:pt x="109394" y="0"/>
                  </a:cubicBez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1100138" y="1533525"/>
            <a:ext cx="1579562" cy="2016125"/>
            <a:chOff x="1100202" y="1203598"/>
            <a:chExt cx="1579563" cy="2016125"/>
          </a:xfrm>
        </p:grpSpPr>
        <p:grpSp>
          <p:nvGrpSpPr>
            <p:cNvPr id="9" name="组合 1"/>
            <p:cNvGrpSpPr/>
            <p:nvPr/>
          </p:nvGrpSpPr>
          <p:grpSpPr bwMode="auto">
            <a:xfrm>
              <a:off x="1100202" y="1203598"/>
              <a:ext cx="1579563" cy="2016125"/>
              <a:chOff x="1100202" y="1393433"/>
              <a:chExt cx="1579563" cy="2016125"/>
            </a:xfrm>
          </p:grpSpPr>
          <p:sp>
            <p:nvSpPr>
              <p:cNvPr id="11" name="Freeform 42"/>
              <p:cNvSpPr/>
              <p:nvPr/>
            </p:nvSpPr>
            <p:spPr bwMode="auto">
              <a:xfrm>
                <a:off x="1100202" y="1393433"/>
                <a:ext cx="1579563" cy="2016125"/>
              </a:xfrm>
              <a:custGeom>
                <a:avLst/>
                <a:gdLst>
                  <a:gd name="T0" fmla="*/ 23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3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3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TextBox 14"/>
              <p:cNvSpPr txBox="1">
                <a:spLocks noChangeArrowheads="1"/>
              </p:cNvSpPr>
              <p:nvPr/>
            </p:nvSpPr>
            <p:spPr bwMode="auto">
              <a:xfrm>
                <a:off x="1154113" y="2009383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TextBox 13"/>
              <p:cNvSpPr txBox="1">
                <a:spLocks noChangeArrowheads="1"/>
              </p:cNvSpPr>
              <p:nvPr/>
            </p:nvSpPr>
            <p:spPr bwMode="auto">
              <a:xfrm>
                <a:off x="1398652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en-US" altLang="zh-CN" sz="3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en-US" altLang="zh-CN" sz="3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14"/>
              <p:cNvSpPr txBox="1">
                <a:spLocks noChangeArrowheads="1"/>
              </p:cNvSpPr>
              <p:nvPr/>
            </p:nvSpPr>
            <p:spPr bwMode="auto">
              <a:xfrm>
                <a:off x="1144717" y="2223058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TextBox 14"/>
              <p:cNvSpPr txBox="1">
                <a:spLocks noChangeArrowheads="1"/>
              </p:cNvSpPr>
              <p:nvPr/>
            </p:nvSpPr>
            <p:spPr bwMode="auto">
              <a:xfrm>
                <a:off x="1141478" y="2420595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Freeform 42"/>
            <p:cNvSpPr/>
            <p:nvPr/>
          </p:nvSpPr>
          <p:spPr bwMode="auto">
            <a:xfrm>
              <a:off x="1186932" y="1276573"/>
              <a:ext cx="1427509" cy="1822047"/>
            </a:xfrm>
            <a:custGeom>
              <a:avLst/>
              <a:gdLst>
                <a:gd name="T0" fmla="*/ 2147483647 w 25"/>
                <a:gd name="T1" fmla="*/ 0 h 32"/>
                <a:gd name="T2" fmla="*/ 2147483647 w 25"/>
                <a:gd name="T3" fmla="*/ 0 h 32"/>
                <a:gd name="T4" fmla="*/ 0 w 25"/>
                <a:gd name="T5" fmla="*/ 2147483647 h 32"/>
                <a:gd name="T6" fmla="*/ 0 w 25"/>
                <a:gd name="T7" fmla="*/ 2147483647 h 32"/>
                <a:gd name="T8" fmla="*/ 2147483647 w 25"/>
                <a:gd name="T9" fmla="*/ 2147483647 h 32"/>
                <a:gd name="T10" fmla="*/ 2147483647 w 25"/>
                <a:gd name="T11" fmla="*/ 2147483647 h 32"/>
                <a:gd name="T12" fmla="*/ 2147483647 w 25"/>
                <a:gd name="T13" fmla="*/ 2147483647 h 32"/>
                <a:gd name="T14" fmla="*/ 2147483647 w 25"/>
                <a:gd name="T15" fmla="*/ 2147483647 h 32"/>
                <a:gd name="T16" fmla="*/ 2147483647 w 25"/>
                <a:gd name="T17" fmla="*/ 2147483647 h 32"/>
                <a:gd name="T18" fmla="*/ 2147483647 w 25"/>
                <a:gd name="T19" fmla="*/ 2147483647 h 32"/>
                <a:gd name="T20" fmla="*/ 2147483647 w 25"/>
                <a:gd name="T21" fmla="*/ 2147483647 h 32"/>
                <a:gd name="T22" fmla="*/ 2147483647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2886075" y="1539875"/>
            <a:ext cx="1579563" cy="2016125"/>
            <a:chOff x="1100202" y="1203598"/>
            <a:chExt cx="1579563" cy="2016125"/>
          </a:xfrm>
        </p:grpSpPr>
        <p:grpSp>
          <p:nvGrpSpPr>
            <p:cNvPr id="17" name="组合 54"/>
            <p:cNvGrpSpPr/>
            <p:nvPr/>
          </p:nvGrpSpPr>
          <p:grpSpPr bwMode="auto">
            <a:xfrm>
              <a:off x="1100202" y="1203598"/>
              <a:ext cx="1579563" cy="2016125"/>
              <a:chOff x="1100202" y="1393433"/>
              <a:chExt cx="1579563" cy="2016125"/>
            </a:xfrm>
          </p:grpSpPr>
          <p:sp>
            <p:nvSpPr>
              <p:cNvPr id="19" name="Freeform 42"/>
              <p:cNvSpPr/>
              <p:nvPr/>
            </p:nvSpPr>
            <p:spPr bwMode="auto">
              <a:xfrm>
                <a:off x="1100202" y="1393433"/>
                <a:ext cx="1579563" cy="2016125"/>
              </a:xfrm>
              <a:custGeom>
                <a:avLst/>
                <a:gdLst>
                  <a:gd name="T0" fmla="*/ 23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3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3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TextBox 14"/>
              <p:cNvSpPr txBox="1">
                <a:spLocks noChangeArrowheads="1"/>
              </p:cNvSpPr>
              <p:nvPr/>
            </p:nvSpPr>
            <p:spPr bwMode="auto">
              <a:xfrm>
                <a:off x="1154113" y="2009383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13"/>
              <p:cNvSpPr txBox="1">
                <a:spLocks noChangeArrowheads="1"/>
              </p:cNvSpPr>
              <p:nvPr/>
            </p:nvSpPr>
            <p:spPr bwMode="auto">
              <a:xfrm>
                <a:off x="1398652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en-US" altLang="zh-CN" sz="3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en-US" altLang="zh-CN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TextBox 14"/>
              <p:cNvSpPr txBox="1">
                <a:spLocks noChangeArrowheads="1"/>
              </p:cNvSpPr>
              <p:nvPr/>
            </p:nvSpPr>
            <p:spPr bwMode="auto">
              <a:xfrm>
                <a:off x="1144717" y="2223058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TextBox 14"/>
              <p:cNvSpPr txBox="1">
                <a:spLocks noChangeArrowheads="1"/>
              </p:cNvSpPr>
              <p:nvPr/>
            </p:nvSpPr>
            <p:spPr bwMode="auto">
              <a:xfrm>
                <a:off x="1141478" y="2420595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Freeform 42"/>
            <p:cNvSpPr/>
            <p:nvPr/>
          </p:nvSpPr>
          <p:spPr bwMode="auto">
            <a:xfrm>
              <a:off x="1183372" y="1273398"/>
              <a:ext cx="1427509" cy="1822047"/>
            </a:xfrm>
            <a:custGeom>
              <a:avLst/>
              <a:gdLst>
                <a:gd name="T0" fmla="*/ 2147483647 w 25"/>
                <a:gd name="T1" fmla="*/ 0 h 32"/>
                <a:gd name="T2" fmla="*/ 2147483647 w 25"/>
                <a:gd name="T3" fmla="*/ 0 h 32"/>
                <a:gd name="T4" fmla="*/ 0 w 25"/>
                <a:gd name="T5" fmla="*/ 2147483647 h 32"/>
                <a:gd name="T6" fmla="*/ 0 w 25"/>
                <a:gd name="T7" fmla="*/ 2147483647 h 32"/>
                <a:gd name="T8" fmla="*/ 2147483647 w 25"/>
                <a:gd name="T9" fmla="*/ 2147483647 h 32"/>
                <a:gd name="T10" fmla="*/ 2147483647 w 25"/>
                <a:gd name="T11" fmla="*/ 2147483647 h 32"/>
                <a:gd name="T12" fmla="*/ 2147483647 w 25"/>
                <a:gd name="T13" fmla="*/ 2147483647 h 32"/>
                <a:gd name="T14" fmla="*/ 2147483647 w 25"/>
                <a:gd name="T15" fmla="*/ 2147483647 h 32"/>
                <a:gd name="T16" fmla="*/ 2147483647 w 25"/>
                <a:gd name="T17" fmla="*/ 2147483647 h 32"/>
                <a:gd name="T18" fmla="*/ 2147483647 w 25"/>
                <a:gd name="T19" fmla="*/ 2147483647 h 32"/>
                <a:gd name="T20" fmla="*/ 2147483647 w 25"/>
                <a:gd name="T21" fmla="*/ 2147483647 h 32"/>
                <a:gd name="T22" fmla="*/ 2147483647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4670425" y="1546225"/>
            <a:ext cx="1579563" cy="2016125"/>
            <a:chOff x="1100202" y="1203598"/>
            <a:chExt cx="1579563" cy="2016125"/>
          </a:xfrm>
        </p:grpSpPr>
        <p:grpSp>
          <p:nvGrpSpPr>
            <p:cNvPr id="25" name="组合 62"/>
            <p:cNvGrpSpPr/>
            <p:nvPr/>
          </p:nvGrpSpPr>
          <p:grpSpPr bwMode="auto">
            <a:xfrm>
              <a:off x="1100202" y="1203598"/>
              <a:ext cx="1579563" cy="2016125"/>
              <a:chOff x="1100202" y="1393433"/>
              <a:chExt cx="1579563" cy="2016125"/>
            </a:xfrm>
          </p:grpSpPr>
          <p:sp>
            <p:nvSpPr>
              <p:cNvPr id="27" name="Freeform 42"/>
              <p:cNvSpPr/>
              <p:nvPr/>
            </p:nvSpPr>
            <p:spPr bwMode="auto">
              <a:xfrm>
                <a:off x="1100202" y="1393433"/>
                <a:ext cx="1579563" cy="2016125"/>
              </a:xfrm>
              <a:custGeom>
                <a:avLst/>
                <a:gdLst>
                  <a:gd name="T0" fmla="*/ 23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3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3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TextBox 14"/>
              <p:cNvSpPr txBox="1">
                <a:spLocks noChangeArrowheads="1"/>
              </p:cNvSpPr>
              <p:nvPr/>
            </p:nvSpPr>
            <p:spPr bwMode="auto">
              <a:xfrm>
                <a:off x="1154113" y="2009383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Box 13"/>
              <p:cNvSpPr txBox="1">
                <a:spLocks noChangeArrowheads="1"/>
              </p:cNvSpPr>
              <p:nvPr/>
            </p:nvSpPr>
            <p:spPr bwMode="auto">
              <a:xfrm>
                <a:off x="1398652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en-US" altLang="zh-CN" sz="3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en-US" altLang="zh-CN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14"/>
              <p:cNvSpPr txBox="1">
                <a:spLocks noChangeArrowheads="1"/>
              </p:cNvSpPr>
              <p:nvPr/>
            </p:nvSpPr>
            <p:spPr bwMode="auto">
              <a:xfrm>
                <a:off x="1144717" y="2223058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14"/>
              <p:cNvSpPr txBox="1">
                <a:spLocks noChangeArrowheads="1"/>
              </p:cNvSpPr>
              <p:nvPr/>
            </p:nvSpPr>
            <p:spPr bwMode="auto">
              <a:xfrm>
                <a:off x="1141478" y="2420595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Freeform 42"/>
            <p:cNvSpPr/>
            <p:nvPr/>
          </p:nvSpPr>
          <p:spPr bwMode="auto">
            <a:xfrm>
              <a:off x="1187832" y="1273679"/>
              <a:ext cx="1427509" cy="1822047"/>
            </a:xfrm>
            <a:custGeom>
              <a:avLst/>
              <a:gdLst>
                <a:gd name="T0" fmla="*/ 2147483647 w 25"/>
                <a:gd name="T1" fmla="*/ 0 h 32"/>
                <a:gd name="T2" fmla="*/ 2147483647 w 25"/>
                <a:gd name="T3" fmla="*/ 0 h 32"/>
                <a:gd name="T4" fmla="*/ 0 w 25"/>
                <a:gd name="T5" fmla="*/ 2147483647 h 32"/>
                <a:gd name="T6" fmla="*/ 0 w 25"/>
                <a:gd name="T7" fmla="*/ 2147483647 h 32"/>
                <a:gd name="T8" fmla="*/ 2147483647 w 25"/>
                <a:gd name="T9" fmla="*/ 2147483647 h 32"/>
                <a:gd name="T10" fmla="*/ 2147483647 w 25"/>
                <a:gd name="T11" fmla="*/ 2147483647 h 32"/>
                <a:gd name="T12" fmla="*/ 2147483647 w 25"/>
                <a:gd name="T13" fmla="*/ 2147483647 h 32"/>
                <a:gd name="T14" fmla="*/ 2147483647 w 25"/>
                <a:gd name="T15" fmla="*/ 2147483647 h 32"/>
                <a:gd name="T16" fmla="*/ 2147483647 w 25"/>
                <a:gd name="T17" fmla="*/ 2147483647 h 32"/>
                <a:gd name="T18" fmla="*/ 2147483647 w 25"/>
                <a:gd name="T19" fmla="*/ 2147483647 h 32"/>
                <a:gd name="T20" fmla="*/ 2147483647 w 25"/>
                <a:gd name="T21" fmla="*/ 2147483647 h 32"/>
                <a:gd name="T22" fmla="*/ 2147483647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6456363" y="1552575"/>
            <a:ext cx="1579562" cy="2016125"/>
            <a:chOff x="1100202" y="1203598"/>
            <a:chExt cx="1579563" cy="2016125"/>
          </a:xfrm>
        </p:grpSpPr>
        <p:grpSp>
          <p:nvGrpSpPr>
            <p:cNvPr id="33" name="组合 70"/>
            <p:cNvGrpSpPr/>
            <p:nvPr/>
          </p:nvGrpSpPr>
          <p:grpSpPr bwMode="auto">
            <a:xfrm>
              <a:off x="1100202" y="1203598"/>
              <a:ext cx="1579563" cy="2016125"/>
              <a:chOff x="1100202" y="1393433"/>
              <a:chExt cx="1579563" cy="2016125"/>
            </a:xfrm>
          </p:grpSpPr>
          <p:sp>
            <p:nvSpPr>
              <p:cNvPr id="35" name="Freeform 42"/>
              <p:cNvSpPr/>
              <p:nvPr/>
            </p:nvSpPr>
            <p:spPr bwMode="auto">
              <a:xfrm>
                <a:off x="1100202" y="1393433"/>
                <a:ext cx="1579563" cy="2016125"/>
              </a:xfrm>
              <a:custGeom>
                <a:avLst/>
                <a:gdLst>
                  <a:gd name="T0" fmla="*/ 23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3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3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TextBox 14"/>
              <p:cNvSpPr txBox="1">
                <a:spLocks noChangeArrowheads="1"/>
              </p:cNvSpPr>
              <p:nvPr/>
            </p:nvSpPr>
            <p:spPr bwMode="auto">
              <a:xfrm>
                <a:off x="1154113" y="2009383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TextBox 13"/>
              <p:cNvSpPr txBox="1">
                <a:spLocks noChangeArrowheads="1"/>
              </p:cNvSpPr>
              <p:nvPr/>
            </p:nvSpPr>
            <p:spPr bwMode="auto">
              <a:xfrm>
                <a:off x="1398652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en-US" altLang="zh-CN" sz="3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D</a:t>
                </a:r>
                <a:endParaRPr lang="en-US" altLang="zh-CN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Box 14"/>
              <p:cNvSpPr txBox="1">
                <a:spLocks noChangeArrowheads="1"/>
              </p:cNvSpPr>
              <p:nvPr/>
            </p:nvSpPr>
            <p:spPr bwMode="auto">
              <a:xfrm>
                <a:off x="1144717" y="2223058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TextBox 14"/>
              <p:cNvSpPr txBox="1">
                <a:spLocks noChangeArrowheads="1"/>
              </p:cNvSpPr>
              <p:nvPr/>
            </p:nvSpPr>
            <p:spPr bwMode="auto">
              <a:xfrm>
                <a:off x="1141478" y="2420595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Freeform 42"/>
            <p:cNvSpPr/>
            <p:nvPr/>
          </p:nvSpPr>
          <p:spPr bwMode="auto">
            <a:xfrm>
              <a:off x="1183676" y="1281830"/>
              <a:ext cx="1427509" cy="1822047"/>
            </a:xfrm>
            <a:custGeom>
              <a:avLst/>
              <a:gdLst>
                <a:gd name="T0" fmla="*/ 2147483647 w 25"/>
                <a:gd name="T1" fmla="*/ 0 h 32"/>
                <a:gd name="T2" fmla="*/ 2147483647 w 25"/>
                <a:gd name="T3" fmla="*/ 0 h 32"/>
                <a:gd name="T4" fmla="*/ 0 w 25"/>
                <a:gd name="T5" fmla="*/ 2147483647 h 32"/>
                <a:gd name="T6" fmla="*/ 0 w 25"/>
                <a:gd name="T7" fmla="*/ 2147483647 h 32"/>
                <a:gd name="T8" fmla="*/ 2147483647 w 25"/>
                <a:gd name="T9" fmla="*/ 2147483647 h 32"/>
                <a:gd name="T10" fmla="*/ 2147483647 w 25"/>
                <a:gd name="T11" fmla="*/ 2147483647 h 32"/>
                <a:gd name="T12" fmla="*/ 2147483647 w 25"/>
                <a:gd name="T13" fmla="*/ 2147483647 h 32"/>
                <a:gd name="T14" fmla="*/ 2147483647 w 25"/>
                <a:gd name="T15" fmla="*/ 2147483647 h 32"/>
                <a:gd name="T16" fmla="*/ 2147483647 w 25"/>
                <a:gd name="T17" fmla="*/ 2147483647 h 32"/>
                <a:gd name="T18" fmla="*/ 2147483647 w 25"/>
                <a:gd name="T19" fmla="*/ 2147483647 h 32"/>
                <a:gd name="T20" fmla="*/ 2147483647 w 25"/>
                <a:gd name="T21" fmla="*/ 2147483647 h 32"/>
                <a:gd name="T22" fmla="*/ 2147483647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4711700" y="3635375"/>
            <a:ext cx="1592263" cy="646113"/>
            <a:chOff x="4646345" y="3304520"/>
            <a:chExt cx="1593269" cy="646331"/>
          </a:xfrm>
        </p:grpSpPr>
        <p:sp>
          <p:nvSpPr>
            <p:cNvPr id="41" name="矩形 32"/>
            <p:cNvSpPr>
              <a:spLocks noChangeArrowheads="1"/>
            </p:cNvSpPr>
            <p:nvPr/>
          </p:nvSpPr>
          <p:spPr bwMode="auto">
            <a:xfrm>
              <a:off x="4673694" y="3304520"/>
              <a:ext cx="156592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制作模式。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2" name="Oval 59"/>
            <p:cNvSpPr>
              <a:spLocks noChangeArrowheads="1"/>
            </p:cNvSpPr>
            <p:nvPr/>
          </p:nvSpPr>
          <p:spPr bwMode="auto">
            <a:xfrm>
              <a:off x="4646345" y="3390274"/>
              <a:ext cx="54009" cy="109575"/>
            </a:xfrm>
            <a:custGeom>
              <a:avLst/>
              <a:gdLst/>
              <a:ahLst/>
              <a:cxnLst/>
              <a:rect l="l" t="t" r="r" b="b"/>
              <a:pathLst>
                <a:path w="109394" h="218788">
                  <a:moveTo>
                    <a:pt x="109394" y="0"/>
                  </a:moveTo>
                  <a:lnTo>
                    <a:pt x="109394" y="218788"/>
                  </a:lnTo>
                  <a:cubicBezTo>
                    <a:pt x="48977" y="218788"/>
                    <a:pt x="0" y="169811"/>
                    <a:pt x="0" y="109394"/>
                  </a:cubicBezTo>
                  <a:cubicBezTo>
                    <a:pt x="0" y="48977"/>
                    <a:pt x="48977" y="0"/>
                    <a:pt x="109394" y="0"/>
                  </a:cubicBez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2865438" y="3640138"/>
            <a:ext cx="1758950" cy="1016000"/>
            <a:chOff x="2807663" y="3310468"/>
            <a:chExt cx="1758622" cy="1015663"/>
          </a:xfrm>
        </p:grpSpPr>
        <p:sp>
          <p:nvSpPr>
            <p:cNvPr id="44" name="矩形 29"/>
            <p:cNvSpPr>
              <a:spLocks noChangeArrowheads="1"/>
            </p:cNvSpPr>
            <p:nvPr/>
          </p:nvSpPr>
          <p:spPr bwMode="auto">
            <a:xfrm>
              <a:off x="2838093" y="3310468"/>
              <a:ext cx="1728192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59"/>
            <p:cNvSpPr>
              <a:spLocks noChangeArrowheads="1"/>
            </p:cNvSpPr>
            <p:nvPr/>
          </p:nvSpPr>
          <p:spPr bwMode="auto">
            <a:xfrm>
              <a:off x="2807663" y="3380295"/>
              <a:ext cx="53965" cy="109501"/>
            </a:xfrm>
            <a:custGeom>
              <a:avLst/>
              <a:gdLst/>
              <a:ahLst/>
              <a:cxnLst/>
              <a:rect l="l" t="t" r="r" b="b"/>
              <a:pathLst>
                <a:path w="109394" h="218788">
                  <a:moveTo>
                    <a:pt x="109394" y="0"/>
                  </a:moveTo>
                  <a:lnTo>
                    <a:pt x="109394" y="218788"/>
                  </a:lnTo>
                  <a:cubicBezTo>
                    <a:pt x="48977" y="218788"/>
                    <a:pt x="0" y="169811"/>
                    <a:pt x="0" y="109394"/>
                  </a:cubicBezTo>
                  <a:cubicBezTo>
                    <a:pt x="0" y="48977"/>
                    <a:pt x="48977" y="0"/>
                    <a:pt x="109394" y="0"/>
                  </a:cubicBez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47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39952" y="3646842"/>
            <a:ext cx="4320480" cy="909441"/>
            <a:chOff x="765319" y="771550"/>
            <a:chExt cx="4320480" cy="909441"/>
          </a:xfrm>
        </p:grpSpPr>
        <p:sp>
          <p:nvSpPr>
            <p:cNvPr id="3" name="矩形 23"/>
            <p:cNvSpPr>
              <a:spLocks noChangeArrowheads="1"/>
            </p:cNvSpPr>
            <p:nvPr/>
          </p:nvSpPr>
          <p:spPr bwMode="auto">
            <a:xfrm>
              <a:off x="765319" y="1034660"/>
              <a:ext cx="432048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11"/>
            <p:cNvSpPr txBox="1">
              <a:spLocks noChangeArrowheads="1"/>
            </p:cNvSpPr>
            <p:nvPr/>
          </p:nvSpPr>
          <p:spPr bwMode="auto">
            <a:xfrm flipH="1">
              <a:off x="765319" y="771550"/>
              <a:ext cx="138126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4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   </a:t>
              </a:r>
              <a:endParaRPr lang="en-US" altLang="zh-CN" sz="14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Picture 2" descr="\\MAGNUM\Projects\Microsoft\Cloud Power FY12\Design\Icons\PNGs\Cloud_on_your_terms.png"/>
          <p:cNvPicPr>
            <a:picLocks noChangeAspect="1" noChangeArrowheads="1"/>
          </p:cNvPicPr>
          <p:nvPr/>
        </p:nvPicPr>
        <p:blipFill>
          <a:blip r:embed="rId1" cstate="print">
            <a:biLevel thresh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71" y="3321712"/>
            <a:ext cx="712341" cy="41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2858293" y="3677816"/>
            <a:ext cx="1192418" cy="57244"/>
            <a:chOff x="2858293" y="3692444"/>
            <a:chExt cx="1192418" cy="57244"/>
          </a:xfrm>
          <a:effectLst/>
        </p:grpSpPr>
        <p:cxnSp>
          <p:nvCxnSpPr>
            <p:cNvPr id="7" name="直接连接符 6"/>
            <p:cNvCxnSpPr/>
            <p:nvPr/>
          </p:nvCxnSpPr>
          <p:spPr>
            <a:xfrm flipV="1">
              <a:off x="2909156" y="3723879"/>
              <a:ext cx="1116124" cy="1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 bwMode="auto">
            <a:xfrm>
              <a:off x="3999848" y="3698824"/>
              <a:ext cx="50863" cy="5086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2858293" y="3692444"/>
              <a:ext cx="50863" cy="5086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747138" y="1105720"/>
            <a:ext cx="720080" cy="696580"/>
            <a:chOff x="2747138" y="1120348"/>
            <a:chExt cx="720080" cy="696580"/>
          </a:xfrm>
        </p:grpSpPr>
        <p:pic>
          <p:nvPicPr>
            <p:cNvPr id="11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2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443" y="1120348"/>
              <a:ext cx="578421" cy="696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rot="441240" flipH="1">
              <a:off x="2747138" y="1305944"/>
              <a:ext cx="720080" cy="2923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</a:t>
              </a:r>
              <a:r>
                <a:rPr lang="zh-CN" altLang="en-US" sz="13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果</a:t>
              </a:r>
              <a:endParaRPr lang="en-US" altLang="zh-CN" sz="13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434730" y="1476515"/>
            <a:ext cx="2003547" cy="1224623"/>
            <a:chOff x="5549581" y="1439825"/>
            <a:chExt cx="2003547" cy="1224623"/>
          </a:xfrm>
        </p:grpSpPr>
        <p:sp>
          <p:nvSpPr>
            <p:cNvPr id="14" name="矩形 32"/>
            <p:cNvSpPr>
              <a:spLocks noChangeArrowheads="1"/>
            </p:cNvSpPr>
            <p:nvPr/>
          </p:nvSpPr>
          <p:spPr bwMode="auto">
            <a:xfrm>
              <a:off x="5556149" y="1439825"/>
              <a:ext cx="19969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制作模式。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5" name="矩形 35"/>
            <p:cNvSpPr>
              <a:spLocks noChangeArrowheads="1"/>
            </p:cNvSpPr>
            <p:nvPr/>
          </p:nvSpPr>
          <p:spPr bwMode="auto">
            <a:xfrm>
              <a:off x="5549581" y="2202486"/>
              <a:ext cx="1953174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31545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清晰、美观、创意、有效、超值、保密。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745060" y="1113732"/>
            <a:ext cx="61544" cy="2614866"/>
            <a:chOff x="2745060" y="1128360"/>
            <a:chExt cx="61544" cy="2614866"/>
          </a:xfrm>
          <a:effectLst/>
        </p:grpSpPr>
        <p:cxnSp>
          <p:nvCxnSpPr>
            <p:cNvPr id="17" name="直接连接符 16"/>
            <p:cNvCxnSpPr/>
            <p:nvPr/>
          </p:nvCxnSpPr>
          <p:spPr>
            <a:xfrm flipV="1">
              <a:off x="2771800" y="1146756"/>
              <a:ext cx="0" cy="2577122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 bwMode="auto">
            <a:xfrm>
              <a:off x="2745060" y="3692362"/>
              <a:ext cx="50863" cy="5086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2745060" y="1128360"/>
              <a:ext cx="61544" cy="5086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4025280" y="4645353"/>
            <a:ext cx="511872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989167" y="3684196"/>
            <a:ext cx="61544" cy="986590"/>
            <a:chOff x="3989167" y="3698824"/>
            <a:chExt cx="61544" cy="986590"/>
          </a:xfrm>
          <a:effectLst/>
        </p:grpSpPr>
        <p:sp>
          <p:nvSpPr>
            <p:cNvPr id="22" name="椭圆 21"/>
            <p:cNvSpPr/>
            <p:nvPr/>
          </p:nvSpPr>
          <p:spPr bwMode="auto">
            <a:xfrm>
              <a:off x="3989167" y="4634550"/>
              <a:ext cx="61544" cy="5086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V="1">
              <a:off x="4025280" y="3698824"/>
              <a:ext cx="0" cy="961158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" descr="C:\Users\Administrator.MICROSO-BQCPAHA\Desktop\图片85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474" y="2580143"/>
            <a:ext cx="3370338" cy="25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26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7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饼形 3"/>
          <p:cNvSpPr/>
          <p:nvPr/>
        </p:nvSpPr>
        <p:spPr>
          <a:xfrm rot="4814441">
            <a:off x="3572289" y="2005806"/>
            <a:ext cx="2005013" cy="2003425"/>
          </a:xfrm>
          <a:prstGeom prst="pie">
            <a:avLst>
              <a:gd name="adj1" fmla="val 18123256"/>
              <a:gd name="adj2" fmla="val 1432039"/>
            </a:avLst>
          </a:prstGeom>
          <a:solidFill>
            <a:srgbClr val="B2B2B2"/>
          </a:solidFill>
          <a:ln>
            <a:noFill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5" name="饼形 4"/>
          <p:cNvSpPr/>
          <p:nvPr/>
        </p:nvSpPr>
        <p:spPr>
          <a:xfrm rot="4814441">
            <a:off x="3484182" y="1916113"/>
            <a:ext cx="2182813" cy="2182812"/>
          </a:xfrm>
          <a:prstGeom prst="pie">
            <a:avLst>
              <a:gd name="adj1" fmla="val 14871707"/>
              <a:gd name="adj2" fmla="val 18147524"/>
            </a:avLst>
          </a:prstGeom>
          <a:solidFill>
            <a:srgbClr val="C9C9C9"/>
          </a:solidFill>
          <a:ln>
            <a:noFill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" name="饼形 5"/>
          <p:cNvSpPr/>
          <p:nvPr/>
        </p:nvSpPr>
        <p:spPr>
          <a:xfrm rot="4814441">
            <a:off x="3451639" y="1850231"/>
            <a:ext cx="2247900" cy="2303462"/>
          </a:xfrm>
          <a:prstGeom prst="pie">
            <a:avLst>
              <a:gd name="adj1" fmla="val 11438211"/>
              <a:gd name="adj2" fmla="val 14922819"/>
            </a:avLst>
          </a:prstGeom>
          <a:solidFill>
            <a:srgbClr val="E2E2E2"/>
          </a:solidFill>
          <a:ln>
            <a:noFill/>
          </a:ln>
          <a:effectLst>
            <a:outerShdw blurRad="50800" dist="254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饼形 6"/>
          <p:cNvSpPr/>
          <p:nvPr/>
        </p:nvSpPr>
        <p:spPr>
          <a:xfrm rot="4814441">
            <a:off x="3396870" y="1827212"/>
            <a:ext cx="2351088" cy="2351088"/>
          </a:xfrm>
          <a:prstGeom prst="pie">
            <a:avLst>
              <a:gd name="adj1" fmla="val 9854737"/>
              <a:gd name="adj2" fmla="val 11493217"/>
            </a:avLst>
          </a:prstGeom>
          <a:solidFill>
            <a:srgbClr val="F5F5F5"/>
          </a:solidFill>
          <a:ln>
            <a:noFill/>
          </a:ln>
          <a:effectLst>
            <a:outerShdw blurRad="50800" dir="2700000" algn="tl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8" name="饼形 7"/>
          <p:cNvSpPr/>
          <p:nvPr/>
        </p:nvSpPr>
        <p:spPr>
          <a:xfrm>
            <a:off x="3361118" y="1792884"/>
            <a:ext cx="2421764" cy="2421764"/>
          </a:xfrm>
          <a:prstGeom prst="pie">
            <a:avLst>
              <a:gd name="adj1" fmla="val 6221959"/>
              <a:gd name="adj2" fmla="val 14701457"/>
            </a:avLst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4947858" y="1612900"/>
            <a:ext cx="2787650" cy="1065212"/>
            <a:chOff x="4808527" y="1195608"/>
            <a:chExt cx="2787809" cy="1064295"/>
          </a:xfrm>
        </p:grpSpPr>
        <p:grpSp>
          <p:nvGrpSpPr>
            <p:cNvPr id="10" name="组合 92"/>
            <p:cNvGrpSpPr/>
            <p:nvPr/>
          </p:nvGrpSpPr>
          <p:grpSpPr bwMode="auto">
            <a:xfrm>
              <a:off x="5567014" y="1667276"/>
              <a:ext cx="2029322" cy="592627"/>
              <a:chOff x="5567014" y="1667276"/>
              <a:chExt cx="2029322" cy="592627"/>
            </a:xfrm>
          </p:grpSpPr>
          <p:sp>
            <p:nvSpPr>
              <p:cNvPr id="16" name="Rectangle 3"/>
              <p:cNvSpPr txBox="1">
                <a:spLocks noChangeArrowheads="1"/>
              </p:cNvSpPr>
              <p:nvPr/>
            </p:nvSpPr>
            <p:spPr>
              <a:xfrm>
                <a:off x="5567395" y="1666690"/>
                <a:ext cx="2028941" cy="59321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添加文字 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click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to add 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text</a:t>
                </a:r>
                <a:endParaRPr lang="en-US" altLang="zh-CN" sz="1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是中国第一家精品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5572157" y="1714273"/>
                <a:ext cx="0" cy="54563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椭圆 10"/>
            <p:cNvSpPr/>
            <p:nvPr/>
          </p:nvSpPr>
          <p:spPr>
            <a:xfrm>
              <a:off x="4808527" y="1858612"/>
              <a:ext cx="100018" cy="99926"/>
            </a:xfrm>
            <a:prstGeom prst="ellipse">
              <a:avLst/>
            </a:prstGeom>
            <a:noFill/>
            <a:ln w="20066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2" name="组合 51"/>
            <p:cNvGrpSpPr/>
            <p:nvPr/>
          </p:nvGrpSpPr>
          <p:grpSpPr bwMode="auto">
            <a:xfrm>
              <a:off x="4894482" y="1545294"/>
              <a:ext cx="2485831" cy="327647"/>
              <a:chOff x="6489563" y="980261"/>
              <a:chExt cx="2733671" cy="360314"/>
            </a:xfrm>
          </p:grpSpPr>
          <p:cxnSp>
            <p:nvCxnSpPr>
              <p:cNvPr id="14" name="直接连接符 13"/>
              <p:cNvCxnSpPr>
                <a:stCxn id="11" idx="7"/>
              </p:cNvCxnSpPr>
              <p:nvPr/>
            </p:nvCxnSpPr>
            <p:spPr>
              <a:xfrm flipV="1">
                <a:off x="6489316" y="979451"/>
                <a:ext cx="740251" cy="3610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7229567" y="979451"/>
                <a:ext cx="199378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61"/>
            <p:cNvSpPr>
              <a:spLocks noChangeArrowheads="1"/>
            </p:cNvSpPr>
            <p:nvPr/>
          </p:nvSpPr>
          <p:spPr bwMode="auto">
            <a:xfrm>
              <a:off x="6817622" y="1195608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600" b="1">
                  <a:solidFill>
                    <a:prstClr val="white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15%</a:t>
              </a:r>
              <a:endParaRPr lang="en-US" altLang="zh-CN" sz="16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972758" y="2905125"/>
            <a:ext cx="2889250" cy="1358900"/>
            <a:chOff x="832868" y="2487723"/>
            <a:chExt cx="2890291" cy="1358777"/>
          </a:xfrm>
        </p:grpSpPr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832868" y="3181397"/>
              <a:ext cx="2316997" cy="66510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click to add </a:t>
              </a:r>
              <a:r>
                <a: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text  </a:t>
              </a:r>
              <a:r>
                <a:rPr lang="zh-CN" altLang="en-US" sz="1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添加文字</a:t>
              </a:r>
              <a:endParaRPr lang="en-US" altLang="zh-CN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indent="0" algn="r">
                <a:buFont typeface="Arial" panose="020B0604020202020204" pitchFamily="34" charset="0"/>
                <a:buNone/>
                <a:defRPr/>
              </a:pPr>
              <a:r>
                <a:rPr lang="zh-CN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3"/>
            <p:cNvGrpSpPr/>
            <p:nvPr/>
          </p:nvGrpSpPr>
          <p:grpSpPr bwMode="auto">
            <a:xfrm>
              <a:off x="1912967" y="2487723"/>
              <a:ext cx="1810192" cy="1309413"/>
              <a:chOff x="1912967" y="2487723"/>
              <a:chExt cx="1810192" cy="1309413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3187978" y="3256003"/>
                <a:ext cx="0" cy="5412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3623110" y="2487723"/>
                <a:ext cx="100049" cy="100003"/>
              </a:xfrm>
              <a:prstGeom prst="ellipse">
                <a:avLst/>
              </a:prstGeom>
              <a:noFill/>
              <a:ln w="20066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3" name="组合 85"/>
              <p:cNvGrpSpPr/>
              <p:nvPr/>
            </p:nvGrpSpPr>
            <p:grpSpPr bwMode="auto">
              <a:xfrm flipH="1" flipV="1">
                <a:off x="1920405" y="2565930"/>
                <a:ext cx="1720093" cy="532930"/>
                <a:chOff x="6497002" y="979503"/>
                <a:chExt cx="1732088" cy="360319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 flipV="1">
                  <a:off x="6496919" y="979506"/>
                  <a:ext cx="444563" cy="36060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6938284" y="980579"/>
                  <a:ext cx="129051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矩形 88"/>
              <p:cNvSpPr>
                <a:spLocks noChangeArrowheads="1"/>
              </p:cNvSpPr>
              <p:nvPr/>
            </p:nvSpPr>
            <p:spPr bwMode="auto">
              <a:xfrm>
                <a:off x="1912967" y="2749674"/>
                <a:ext cx="69762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2000" b="1" dirty="0">
                    <a:solidFill>
                      <a:prstClr val="white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41%</a:t>
                </a:r>
                <a:endParaRPr lang="en-US" altLang="zh-CN" sz="2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 bwMode="auto">
          <a:xfrm>
            <a:off x="4801808" y="3516312"/>
            <a:ext cx="2308225" cy="1357313"/>
            <a:chOff x="4662750" y="3098860"/>
            <a:chExt cx="2308516" cy="1356898"/>
          </a:xfrm>
        </p:grpSpPr>
        <p:sp>
          <p:nvSpPr>
            <p:cNvPr id="28" name="椭圆 27"/>
            <p:cNvSpPr/>
            <p:nvPr/>
          </p:nvSpPr>
          <p:spPr>
            <a:xfrm>
              <a:off x="4662750" y="3098860"/>
              <a:ext cx="100025" cy="99982"/>
            </a:xfrm>
            <a:prstGeom prst="ellipse">
              <a:avLst/>
            </a:prstGeom>
            <a:noFill/>
            <a:ln w="20066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9" name="组合 66"/>
            <p:cNvGrpSpPr/>
            <p:nvPr/>
          </p:nvGrpSpPr>
          <p:grpSpPr bwMode="auto">
            <a:xfrm flipV="1">
              <a:off x="4751867" y="3180879"/>
              <a:ext cx="1424399" cy="570922"/>
              <a:chOff x="6490881" y="1044570"/>
              <a:chExt cx="1354363" cy="300954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6490685" y="1044927"/>
                <a:ext cx="243051" cy="30033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6733736" y="1044927"/>
                <a:ext cx="11110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矩形 71"/>
            <p:cNvSpPr>
              <a:spLocks noChangeArrowheads="1"/>
            </p:cNvSpPr>
            <p:nvPr/>
          </p:nvSpPr>
          <p:spPr bwMode="auto">
            <a:xfrm>
              <a:off x="5512169" y="3375001"/>
              <a:ext cx="530982" cy="299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350" b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1350" b="1" smtClean="0">
                  <a:solidFill>
                    <a:prstClr val="white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5%</a:t>
              </a:r>
              <a:endParaRPr lang="en-US" altLang="zh-CN" sz="1350" b="1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" name="组合 94"/>
            <p:cNvGrpSpPr/>
            <p:nvPr/>
          </p:nvGrpSpPr>
          <p:grpSpPr bwMode="auto">
            <a:xfrm>
              <a:off x="5004048" y="3863131"/>
              <a:ext cx="1967218" cy="592627"/>
              <a:chOff x="5446000" y="1569416"/>
              <a:chExt cx="1967218" cy="592627"/>
            </a:xfrm>
          </p:grpSpPr>
          <p:sp>
            <p:nvSpPr>
              <p:cNvPr id="32" name="Rectangle 3"/>
              <p:cNvSpPr txBox="1">
                <a:spLocks noChangeArrowheads="1"/>
              </p:cNvSpPr>
              <p:nvPr/>
            </p:nvSpPr>
            <p:spPr>
              <a:xfrm>
                <a:off x="5446057" y="1570086"/>
                <a:ext cx="1967161" cy="59195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</a:t>
                </a:r>
                <a:r>
                  <a:rPr lang="zh-CN" altLang="en-US" sz="1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文字 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click to add text</a:t>
                </a:r>
                <a:endPara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r>
                  <a:rPr lang="zh-CN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5450821" y="1617696"/>
                <a:ext cx="0" cy="54434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/>
          <p:cNvGrpSpPr/>
          <p:nvPr/>
        </p:nvGrpSpPr>
        <p:grpSpPr bwMode="auto">
          <a:xfrm>
            <a:off x="1471233" y="952500"/>
            <a:ext cx="2922587" cy="1217612"/>
            <a:chOff x="1331640" y="535186"/>
            <a:chExt cx="2922564" cy="1216663"/>
          </a:xfrm>
        </p:grpSpPr>
        <p:grpSp>
          <p:nvGrpSpPr>
            <p:cNvPr id="37" name="组合 76"/>
            <p:cNvGrpSpPr/>
            <p:nvPr/>
          </p:nvGrpSpPr>
          <p:grpSpPr bwMode="auto">
            <a:xfrm flipH="1">
              <a:off x="2261392" y="842963"/>
              <a:ext cx="1899726" cy="816666"/>
              <a:chOff x="6153628" y="647382"/>
              <a:chExt cx="1912972" cy="518659"/>
            </a:xfrm>
          </p:grpSpPr>
          <p:cxnSp>
            <p:nvCxnSpPr>
              <p:cNvPr id="43" name="直接连接符 42"/>
              <p:cNvCxnSpPr/>
              <p:nvPr/>
            </p:nvCxnSpPr>
            <p:spPr>
              <a:xfrm flipV="1">
                <a:off x="6154207" y="647355"/>
                <a:ext cx="684182" cy="51882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6838389" y="647355"/>
                <a:ext cx="1227691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矩形 89"/>
            <p:cNvSpPr>
              <a:spLocks noChangeArrowheads="1"/>
            </p:cNvSpPr>
            <p:nvPr/>
          </p:nvSpPr>
          <p:spPr bwMode="auto">
            <a:xfrm flipH="1">
              <a:off x="2261780" y="535186"/>
              <a:ext cx="4640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400" b="1">
                  <a:solidFill>
                    <a:prstClr val="white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4%</a:t>
              </a:r>
              <a:endParaRPr lang="en-US" altLang="zh-CN" sz="14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154193" y="1651915"/>
              <a:ext cx="100011" cy="99934"/>
            </a:xfrm>
            <a:prstGeom prst="ellipse">
              <a:avLst/>
            </a:prstGeom>
            <a:noFill/>
            <a:ln w="20066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0" name="组合 98"/>
            <p:cNvGrpSpPr/>
            <p:nvPr/>
          </p:nvGrpSpPr>
          <p:grpSpPr bwMode="auto">
            <a:xfrm>
              <a:off x="1331640" y="971011"/>
              <a:ext cx="2172011" cy="641220"/>
              <a:chOff x="5280309" y="1612231"/>
              <a:chExt cx="2172011" cy="641220"/>
            </a:xfrm>
          </p:grpSpPr>
          <p:sp>
            <p:nvSpPr>
              <p:cNvPr id="41" name="Rectangle 3"/>
              <p:cNvSpPr txBox="1">
                <a:spLocks noChangeArrowheads="1"/>
              </p:cNvSpPr>
              <p:nvPr/>
            </p:nvSpPr>
            <p:spPr>
              <a:xfrm>
                <a:off x="5280309" y="1612628"/>
                <a:ext cx="2171683" cy="59167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  <a:defRPr/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click to add 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text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zh-CN" altLang="en-US" sz="1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添加文字</a:t>
                </a:r>
                <a:endParaRPr lang="en-US" altLang="zh-CN" sz="1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0" indent="0" algn="r">
                  <a:buFont typeface="Arial" panose="020B0604020202020204" pitchFamily="34" charset="0"/>
                  <a:buNone/>
                  <a:defRPr/>
                </a:pPr>
                <a:r>
                  <a:rPr lang="zh-CN" altLang="zh-CN" sz="11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</a:t>
                </a:r>
                <a:endPara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 algn="r">
                  <a:buFont typeface="Arial" panose="020B0604020202020204" pitchFamily="34" charset="0"/>
                  <a:buNone/>
                  <a:defRPr/>
                </a:pPr>
                <a:r>
                  <a:rPr lang="zh-CN" altLang="zh-CN" sz="11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中国第一家精品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7429767" y="1660216"/>
                <a:ext cx="0" cy="593262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1933" y="1687554"/>
            <a:ext cx="6170613" cy="2730880"/>
            <a:chOff x="1259632" y="1347614"/>
            <a:chExt cx="6170613" cy="2730880"/>
          </a:xfrm>
        </p:grpSpPr>
        <p:grpSp>
          <p:nvGrpSpPr>
            <p:cNvPr id="5" name="组合 4"/>
            <p:cNvGrpSpPr/>
            <p:nvPr/>
          </p:nvGrpSpPr>
          <p:grpSpPr bwMode="auto">
            <a:xfrm>
              <a:off x="1259632" y="1347614"/>
              <a:ext cx="6170613" cy="2730880"/>
              <a:chOff x="922338" y="1481560"/>
              <a:chExt cx="6170612" cy="2730879"/>
            </a:xfrm>
          </p:grpSpPr>
          <p:grpSp>
            <p:nvGrpSpPr>
              <p:cNvPr id="8" name="组合 1"/>
              <p:cNvGrpSpPr/>
              <p:nvPr/>
            </p:nvGrpSpPr>
            <p:grpSpPr bwMode="auto">
              <a:xfrm>
                <a:off x="2486025" y="1541884"/>
                <a:ext cx="4103688" cy="2392362"/>
                <a:chOff x="3011497" y="1532571"/>
                <a:chExt cx="3852128" cy="2232248"/>
              </a:xfrm>
            </p:grpSpPr>
            <p:cxnSp>
              <p:nvCxnSpPr>
                <p:cNvPr id="115" name="直接连接符 114"/>
                <p:cNvCxnSpPr/>
                <p:nvPr/>
              </p:nvCxnSpPr>
              <p:spPr>
                <a:xfrm>
                  <a:off x="3011498" y="1532572"/>
                  <a:ext cx="0" cy="223224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/>
                <p:nvPr/>
              </p:nvCxnSpPr>
              <p:spPr>
                <a:xfrm>
                  <a:off x="3974157" y="1532572"/>
                  <a:ext cx="0" cy="223224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4938306" y="1532572"/>
                  <a:ext cx="0" cy="223224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5900965" y="1532572"/>
                  <a:ext cx="0" cy="223224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6863624" y="1532572"/>
                  <a:ext cx="0" cy="223224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任意多边形 8"/>
              <p:cNvSpPr/>
              <p:nvPr/>
            </p:nvSpPr>
            <p:spPr>
              <a:xfrm>
                <a:off x="1458913" y="1799060"/>
                <a:ext cx="5121274" cy="1104900"/>
              </a:xfrm>
              <a:custGeom>
                <a:avLst/>
                <a:gdLst>
                  <a:gd name="connsiteX0" fmla="*/ 0 w 4806175"/>
                  <a:gd name="connsiteY0" fmla="*/ 1037064 h 1037064"/>
                  <a:gd name="connsiteX1" fmla="*/ 947854 w 4806175"/>
                  <a:gd name="connsiteY1" fmla="*/ 457200 h 1037064"/>
                  <a:gd name="connsiteX2" fmla="*/ 1438507 w 4806175"/>
                  <a:gd name="connsiteY2" fmla="*/ 691376 h 1037064"/>
                  <a:gd name="connsiteX3" fmla="*/ 1929161 w 4806175"/>
                  <a:gd name="connsiteY3" fmla="*/ 546410 h 1037064"/>
                  <a:gd name="connsiteX4" fmla="*/ 2419814 w 4806175"/>
                  <a:gd name="connsiteY4" fmla="*/ 936703 h 1037064"/>
                  <a:gd name="connsiteX5" fmla="*/ 2877014 w 4806175"/>
                  <a:gd name="connsiteY5" fmla="*/ 1014761 h 1037064"/>
                  <a:gd name="connsiteX6" fmla="*/ 3367668 w 4806175"/>
                  <a:gd name="connsiteY6" fmla="*/ 735981 h 1037064"/>
                  <a:gd name="connsiteX7" fmla="*/ 3824868 w 4806175"/>
                  <a:gd name="connsiteY7" fmla="*/ 256478 h 1037064"/>
                  <a:gd name="connsiteX8" fmla="*/ 4237463 w 4806175"/>
                  <a:gd name="connsiteY8" fmla="*/ 702527 h 1037064"/>
                  <a:gd name="connsiteX9" fmla="*/ 4806175 w 4806175"/>
                  <a:gd name="connsiteY9" fmla="*/ 0 h 1037064"/>
                  <a:gd name="connsiteX0-1" fmla="*/ 0 w 4806175"/>
                  <a:gd name="connsiteY0-2" fmla="*/ 1037064 h 1037064"/>
                  <a:gd name="connsiteX1-3" fmla="*/ 947854 w 4806175"/>
                  <a:gd name="connsiteY1-4" fmla="*/ 457200 h 1037064"/>
                  <a:gd name="connsiteX2-5" fmla="*/ 1438507 w 4806175"/>
                  <a:gd name="connsiteY2-6" fmla="*/ 691376 h 1037064"/>
                  <a:gd name="connsiteX3-7" fmla="*/ 1929161 w 4806175"/>
                  <a:gd name="connsiteY3-8" fmla="*/ 546410 h 1037064"/>
                  <a:gd name="connsiteX4-9" fmla="*/ 2419814 w 4806175"/>
                  <a:gd name="connsiteY4-10" fmla="*/ 936703 h 1037064"/>
                  <a:gd name="connsiteX5-11" fmla="*/ 2877014 w 4806175"/>
                  <a:gd name="connsiteY5-12" fmla="*/ 1014761 h 1037064"/>
                  <a:gd name="connsiteX6-13" fmla="*/ 3367668 w 4806175"/>
                  <a:gd name="connsiteY6-14" fmla="*/ 735981 h 1037064"/>
                  <a:gd name="connsiteX7-15" fmla="*/ 3824868 w 4806175"/>
                  <a:gd name="connsiteY7-16" fmla="*/ 256478 h 1037064"/>
                  <a:gd name="connsiteX8-17" fmla="*/ 4337475 w 4806175"/>
                  <a:gd name="connsiteY8-18" fmla="*/ 597752 h 1037064"/>
                  <a:gd name="connsiteX9-19" fmla="*/ 4806175 w 4806175"/>
                  <a:gd name="connsiteY9-20" fmla="*/ 0 h 103706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4806175" h="1037064">
                    <a:moveTo>
                      <a:pt x="0" y="1037064"/>
                    </a:moveTo>
                    <a:lnTo>
                      <a:pt x="947854" y="457200"/>
                    </a:lnTo>
                    <a:lnTo>
                      <a:pt x="1438507" y="691376"/>
                    </a:lnTo>
                    <a:lnTo>
                      <a:pt x="1929161" y="546410"/>
                    </a:lnTo>
                    <a:lnTo>
                      <a:pt x="2419814" y="936703"/>
                    </a:lnTo>
                    <a:lnTo>
                      <a:pt x="2877014" y="1014761"/>
                    </a:lnTo>
                    <a:lnTo>
                      <a:pt x="3367668" y="735981"/>
                    </a:lnTo>
                    <a:lnTo>
                      <a:pt x="3824868" y="256478"/>
                    </a:lnTo>
                    <a:lnTo>
                      <a:pt x="4337475" y="597752"/>
                    </a:lnTo>
                    <a:lnTo>
                      <a:pt x="4806175" y="0"/>
                    </a:lnTo>
                  </a:path>
                </a:pathLst>
              </a:custGeom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1470026" y="3142084"/>
                <a:ext cx="5073649" cy="285750"/>
              </a:xfrm>
              <a:custGeom>
                <a:avLst/>
                <a:gdLst>
                  <a:gd name="connsiteX0" fmla="*/ 0 w 4761571"/>
                  <a:gd name="connsiteY0" fmla="*/ 66908 h 267629"/>
                  <a:gd name="connsiteX1" fmla="*/ 925551 w 4761571"/>
                  <a:gd name="connsiteY1" fmla="*/ 0 h 267629"/>
                  <a:gd name="connsiteX2" fmla="*/ 1416205 w 4761571"/>
                  <a:gd name="connsiteY2" fmla="*/ 66908 h 267629"/>
                  <a:gd name="connsiteX3" fmla="*/ 1895707 w 4761571"/>
                  <a:gd name="connsiteY3" fmla="*/ 200722 h 267629"/>
                  <a:gd name="connsiteX4" fmla="*/ 2386361 w 4761571"/>
                  <a:gd name="connsiteY4" fmla="*/ 178420 h 267629"/>
                  <a:gd name="connsiteX5" fmla="*/ 2865863 w 4761571"/>
                  <a:gd name="connsiteY5" fmla="*/ 66908 h 267629"/>
                  <a:gd name="connsiteX6" fmla="*/ 3345366 w 4761571"/>
                  <a:gd name="connsiteY6" fmla="*/ 144966 h 267629"/>
                  <a:gd name="connsiteX7" fmla="*/ 3836020 w 4761571"/>
                  <a:gd name="connsiteY7" fmla="*/ 267629 h 267629"/>
                  <a:gd name="connsiteX8" fmla="*/ 4304371 w 4761571"/>
                  <a:gd name="connsiteY8" fmla="*/ 100361 h 267629"/>
                  <a:gd name="connsiteX9" fmla="*/ 4761571 w 4761571"/>
                  <a:gd name="connsiteY9" fmla="*/ 211873 h 26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1571" h="267629">
                    <a:moveTo>
                      <a:pt x="0" y="66908"/>
                    </a:moveTo>
                    <a:lnTo>
                      <a:pt x="925551" y="0"/>
                    </a:lnTo>
                    <a:lnTo>
                      <a:pt x="1416205" y="66908"/>
                    </a:lnTo>
                    <a:lnTo>
                      <a:pt x="1895707" y="200722"/>
                    </a:lnTo>
                    <a:lnTo>
                      <a:pt x="2386361" y="178420"/>
                    </a:lnTo>
                    <a:lnTo>
                      <a:pt x="2865863" y="66908"/>
                    </a:lnTo>
                    <a:lnTo>
                      <a:pt x="3345366" y="144966"/>
                    </a:lnTo>
                    <a:lnTo>
                      <a:pt x="3836020" y="267629"/>
                    </a:lnTo>
                    <a:lnTo>
                      <a:pt x="4304371" y="100361"/>
                    </a:lnTo>
                    <a:lnTo>
                      <a:pt x="4761571" y="211873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 bwMode="auto">
              <a:xfrm>
                <a:off x="2390775" y="2211809"/>
                <a:ext cx="169863" cy="169862"/>
                <a:chOff x="2801434" y="2821296"/>
                <a:chExt cx="195766" cy="195766"/>
              </a:xfrm>
            </p:grpSpPr>
            <p:sp>
              <p:nvSpPr>
                <p:cNvPr id="113" name="椭圆 112"/>
                <p:cNvSpPr/>
                <p:nvPr/>
              </p:nvSpPr>
              <p:spPr>
                <a:xfrm>
                  <a:off x="2801435" y="2821297"/>
                  <a:ext cx="195765" cy="195767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椭圆 113"/>
                <p:cNvSpPr/>
                <p:nvPr/>
              </p:nvSpPr>
              <p:spPr>
                <a:xfrm>
                  <a:off x="2849004" y="2868867"/>
                  <a:ext cx="100627" cy="100628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" name="组合 13"/>
              <p:cNvGrpSpPr/>
              <p:nvPr/>
            </p:nvGrpSpPr>
            <p:grpSpPr bwMode="auto">
              <a:xfrm>
                <a:off x="2390775" y="3040484"/>
                <a:ext cx="169863" cy="169862"/>
                <a:chOff x="2801434" y="2821296"/>
                <a:chExt cx="195766" cy="195766"/>
              </a:xfrm>
            </p:grpSpPr>
            <p:sp>
              <p:nvSpPr>
                <p:cNvPr id="111" name="椭圆 110"/>
                <p:cNvSpPr/>
                <p:nvPr/>
              </p:nvSpPr>
              <p:spPr>
                <a:xfrm>
                  <a:off x="2801435" y="2821296"/>
                  <a:ext cx="195765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椭圆 111"/>
                <p:cNvSpPr/>
                <p:nvPr/>
              </p:nvSpPr>
              <p:spPr>
                <a:xfrm>
                  <a:off x="2849004" y="2868865"/>
                  <a:ext cx="100627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" name="组合 16"/>
              <p:cNvGrpSpPr/>
              <p:nvPr/>
            </p:nvGrpSpPr>
            <p:grpSpPr bwMode="auto">
              <a:xfrm>
                <a:off x="2898775" y="3127782"/>
                <a:ext cx="168275" cy="169862"/>
                <a:chOff x="2801434" y="2821296"/>
                <a:chExt cx="195766" cy="195766"/>
              </a:xfrm>
            </p:grpSpPr>
            <p:sp>
              <p:nvSpPr>
                <p:cNvPr id="109" name="椭圆 108"/>
                <p:cNvSpPr/>
                <p:nvPr/>
              </p:nvSpPr>
              <p:spPr>
                <a:xfrm>
                  <a:off x="2801435" y="2821313"/>
                  <a:ext cx="195766" cy="195766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椭圆 109"/>
                <p:cNvSpPr/>
                <p:nvPr/>
              </p:nvSpPr>
              <p:spPr>
                <a:xfrm>
                  <a:off x="2849453" y="2868883"/>
                  <a:ext cx="99730" cy="1006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4" name="组合 19"/>
              <p:cNvGrpSpPr/>
              <p:nvPr/>
            </p:nvGrpSpPr>
            <p:grpSpPr bwMode="auto">
              <a:xfrm>
                <a:off x="2898775" y="2437234"/>
                <a:ext cx="168275" cy="169862"/>
                <a:chOff x="2801434" y="2821296"/>
                <a:chExt cx="195766" cy="195766"/>
              </a:xfrm>
            </p:grpSpPr>
            <p:sp>
              <p:nvSpPr>
                <p:cNvPr id="107" name="椭圆 106"/>
                <p:cNvSpPr/>
                <p:nvPr/>
              </p:nvSpPr>
              <p:spPr>
                <a:xfrm>
                  <a:off x="2801435" y="2821297"/>
                  <a:ext cx="195766" cy="195767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椭圆 107"/>
                <p:cNvSpPr/>
                <p:nvPr/>
              </p:nvSpPr>
              <p:spPr>
                <a:xfrm>
                  <a:off x="2849453" y="2868867"/>
                  <a:ext cx="99730" cy="100628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" name="组合 22"/>
              <p:cNvGrpSpPr/>
              <p:nvPr/>
            </p:nvGrpSpPr>
            <p:grpSpPr bwMode="auto">
              <a:xfrm>
                <a:off x="3427413" y="2292771"/>
                <a:ext cx="169862" cy="169863"/>
                <a:chOff x="2801434" y="2821296"/>
                <a:chExt cx="195766" cy="195766"/>
              </a:xfrm>
            </p:grpSpPr>
            <p:sp>
              <p:nvSpPr>
                <p:cNvPr id="105" name="椭圆 104"/>
                <p:cNvSpPr/>
                <p:nvPr/>
              </p:nvSpPr>
              <p:spPr>
                <a:xfrm>
                  <a:off x="2801434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椭圆 105"/>
                <p:cNvSpPr/>
                <p:nvPr/>
              </p:nvSpPr>
              <p:spPr>
                <a:xfrm>
                  <a:off x="2849003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" name="组合 25"/>
              <p:cNvGrpSpPr/>
              <p:nvPr/>
            </p:nvGrpSpPr>
            <p:grpSpPr bwMode="auto">
              <a:xfrm>
                <a:off x="3427413" y="3262734"/>
                <a:ext cx="169862" cy="169862"/>
                <a:chOff x="2801434" y="2821296"/>
                <a:chExt cx="195766" cy="195766"/>
              </a:xfrm>
            </p:grpSpPr>
            <p:sp>
              <p:nvSpPr>
                <p:cNvPr id="103" name="椭圆 102"/>
                <p:cNvSpPr/>
                <p:nvPr/>
              </p:nvSpPr>
              <p:spPr>
                <a:xfrm>
                  <a:off x="2801434" y="2821296"/>
                  <a:ext cx="195767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椭圆 103"/>
                <p:cNvSpPr/>
                <p:nvPr/>
              </p:nvSpPr>
              <p:spPr>
                <a:xfrm>
                  <a:off x="2849003" y="2868865"/>
                  <a:ext cx="100628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组合 28"/>
              <p:cNvGrpSpPr/>
              <p:nvPr/>
            </p:nvGrpSpPr>
            <p:grpSpPr bwMode="auto">
              <a:xfrm>
                <a:off x="3922713" y="3253209"/>
                <a:ext cx="169862" cy="169862"/>
                <a:chOff x="2801434" y="2821296"/>
                <a:chExt cx="195766" cy="195766"/>
              </a:xfrm>
            </p:grpSpPr>
            <p:sp>
              <p:nvSpPr>
                <p:cNvPr id="101" name="椭圆 100"/>
                <p:cNvSpPr/>
                <p:nvPr/>
              </p:nvSpPr>
              <p:spPr>
                <a:xfrm>
                  <a:off x="2801434" y="2821296"/>
                  <a:ext cx="195767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椭圆 101"/>
                <p:cNvSpPr/>
                <p:nvPr/>
              </p:nvSpPr>
              <p:spPr>
                <a:xfrm>
                  <a:off x="2849003" y="2868865"/>
                  <a:ext cx="100628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组合 31"/>
              <p:cNvGrpSpPr/>
              <p:nvPr/>
            </p:nvGrpSpPr>
            <p:grpSpPr bwMode="auto">
              <a:xfrm>
                <a:off x="3922713" y="2670596"/>
                <a:ext cx="169862" cy="169863"/>
                <a:chOff x="2801434" y="2821296"/>
                <a:chExt cx="195766" cy="195766"/>
              </a:xfrm>
            </p:grpSpPr>
            <p:sp>
              <p:nvSpPr>
                <p:cNvPr id="99" name="椭圆 98"/>
                <p:cNvSpPr/>
                <p:nvPr/>
              </p:nvSpPr>
              <p:spPr>
                <a:xfrm>
                  <a:off x="2801434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>
                  <a:off x="2849003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组合 34"/>
              <p:cNvGrpSpPr/>
              <p:nvPr/>
            </p:nvGrpSpPr>
            <p:grpSpPr bwMode="auto">
              <a:xfrm>
                <a:off x="4452938" y="2794421"/>
                <a:ext cx="169862" cy="169863"/>
                <a:chOff x="2801434" y="2821296"/>
                <a:chExt cx="195766" cy="195766"/>
              </a:xfrm>
            </p:grpSpPr>
            <p:sp>
              <p:nvSpPr>
                <p:cNvPr id="97" name="椭圆 96"/>
                <p:cNvSpPr/>
                <p:nvPr/>
              </p:nvSpPr>
              <p:spPr>
                <a:xfrm>
                  <a:off x="2801433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>
                  <a:off x="2849002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组合 37"/>
              <p:cNvGrpSpPr/>
              <p:nvPr/>
            </p:nvGrpSpPr>
            <p:grpSpPr bwMode="auto">
              <a:xfrm>
                <a:off x="4452938" y="3134146"/>
                <a:ext cx="169862" cy="169863"/>
                <a:chOff x="2801434" y="2821296"/>
                <a:chExt cx="195766" cy="195766"/>
              </a:xfrm>
            </p:grpSpPr>
            <p:sp>
              <p:nvSpPr>
                <p:cNvPr id="95" name="椭圆 94"/>
                <p:cNvSpPr/>
                <p:nvPr/>
              </p:nvSpPr>
              <p:spPr>
                <a:xfrm>
                  <a:off x="2801433" y="2821297"/>
                  <a:ext cx="195767" cy="195765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>
                  <a:off x="2849002" y="2868866"/>
                  <a:ext cx="100628" cy="1006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组合 40"/>
              <p:cNvGrpSpPr/>
              <p:nvPr/>
            </p:nvGrpSpPr>
            <p:grpSpPr bwMode="auto">
              <a:xfrm>
                <a:off x="4940300" y="3210346"/>
                <a:ext cx="169863" cy="169863"/>
                <a:chOff x="2801434" y="2821296"/>
                <a:chExt cx="195766" cy="195766"/>
              </a:xfrm>
            </p:grpSpPr>
            <p:sp>
              <p:nvSpPr>
                <p:cNvPr id="93" name="椭圆 92"/>
                <p:cNvSpPr/>
                <p:nvPr/>
              </p:nvSpPr>
              <p:spPr>
                <a:xfrm>
                  <a:off x="2801434" y="2821297"/>
                  <a:ext cx="195765" cy="195765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2849003" y="2868866"/>
                  <a:ext cx="100627" cy="1006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组合 43"/>
              <p:cNvGrpSpPr/>
              <p:nvPr/>
            </p:nvGrpSpPr>
            <p:grpSpPr bwMode="auto">
              <a:xfrm>
                <a:off x="4940300" y="2500734"/>
                <a:ext cx="169863" cy="168275"/>
                <a:chOff x="2801434" y="2821296"/>
                <a:chExt cx="195766" cy="195766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2801434" y="2821297"/>
                  <a:ext cx="195765" cy="195766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>
                  <a:off x="2849003" y="2869315"/>
                  <a:ext cx="100627" cy="99730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组合 46"/>
              <p:cNvGrpSpPr/>
              <p:nvPr/>
            </p:nvGrpSpPr>
            <p:grpSpPr bwMode="auto">
              <a:xfrm>
                <a:off x="5478463" y="1972096"/>
                <a:ext cx="169862" cy="169863"/>
                <a:chOff x="2801434" y="2821296"/>
                <a:chExt cx="195766" cy="195766"/>
              </a:xfrm>
            </p:grpSpPr>
            <p:sp>
              <p:nvSpPr>
                <p:cNvPr id="89" name="椭圆 88"/>
                <p:cNvSpPr/>
                <p:nvPr/>
              </p:nvSpPr>
              <p:spPr>
                <a:xfrm>
                  <a:off x="2801433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2849002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组合 49"/>
              <p:cNvGrpSpPr/>
              <p:nvPr/>
            </p:nvGrpSpPr>
            <p:grpSpPr bwMode="auto">
              <a:xfrm>
                <a:off x="5980113" y="3164309"/>
                <a:ext cx="169862" cy="169862"/>
                <a:chOff x="2801434" y="2821296"/>
                <a:chExt cx="195766" cy="195766"/>
              </a:xfrm>
            </p:grpSpPr>
            <p:sp>
              <p:nvSpPr>
                <p:cNvPr id="87" name="椭圆 86"/>
                <p:cNvSpPr/>
                <p:nvPr/>
              </p:nvSpPr>
              <p:spPr>
                <a:xfrm>
                  <a:off x="2801433" y="2821296"/>
                  <a:ext cx="195767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>
                  <a:off x="2849002" y="2868865"/>
                  <a:ext cx="100628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组合 52"/>
              <p:cNvGrpSpPr/>
              <p:nvPr/>
            </p:nvGrpSpPr>
            <p:grpSpPr bwMode="auto">
              <a:xfrm>
                <a:off x="5980113" y="2353096"/>
                <a:ext cx="169862" cy="169863"/>
                <a:chOff x="2801434" y="2821296"/>
                <a:chExt cx="195766" cy="195766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2801433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2849002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组合 55"/>
              <p:cNvGrpSpPr/>
              <p:nvPr/>
            </p:nvGrpSpPr>
            <p:grpSpPr bwMode="auto">
              <a:xfrm>
                <a:off x="6492875" y="3286546"/>
                <a:ext cx="169863" cy="169863"/>
                <a:chOff x="2801434" y="2821296"/>
                <a:chExt cx="195766" cy="195766"/>
              </a:xfrm>
            </p:grpSpPr>
            <p:sp>
              <p:nvSpPr>
                <p:cNvPr id="83" name="椭圆 82"/>
                <p:cNvSpPr/>
                <p:nvPr/>
              </p:nvSpPr>
              <p:spPr>
                <a:xfrm>
                  <a:off x="2801434" y="2821297"/>
                  <a:ext cx="195765" cy="195765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2849003" y="2868866"/>
                  <a:ext cx="100627" cy="1006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组合 58"/>
              <p:cNvGrpSpPr/>
              <p:nvPr/>
            </p:nvGrpSpPr>
            <p:grpSpPr bwMode="auto">
              <a:xfrm>
                <a:off x="6513513" y="1718096"/>
                <a:ext cx="169862" cy="169863"/>
                <a:chOff x="2801434" y="2821296"/>
                <a:chExt cx="195766" cy="195766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2801433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2849002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组合 61"/>
              <p:cNvGrpSpPr/>
              <p:nvPr/>
            </p:nvGrpSpPr>
            <p:grpSpPr bwMode="auto">
              <a:xfrm>
                <a:off x="5478463" y="3332584"/>
                <a:ext cx="169862" cy="169862"/>
                <a:chOff x="2801434" y="2821296"/>
                <a:chExt cx="195766" cy="195766"/>
              </a:xfrm>
            </p:grpSpPr>
            <p:sp>
              <p:nvSpPr>
                <p:cNvPr id="79" name="椭圆 78"/>
                <p:cNvSpPr/>
                <p:nvPr/>
              </p:nvSpPr>
              <p:spPr>
                <a:xfrm>
                  <a:off x="2801433" y="2821296"/>
                  <a:ext cx="195767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椭圆 79"/>
                <p:cNvSpPr/>
                <p:nvPr/>
              </p:nvSpPr>
              <p:spPr>
                <a:xfrm>
                  <a:off x="2849002" y="2868865"/>
                  <a:ext cx="100628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组合 64"/>
              <p:cNvGrpSpPr/>
              <p:nvPr/>
            </p:nvGrpSpPr>
            <p:grpSpPr bwMode="auto">
              <a:xfrm>
                <a:off x="1485901" y="3934251"/>
                <a:ext cx="5607049" cy="278188"/>
                <a:chOff x="1485266" y="3124224"/>
                <a:chExt cx="5607014" cy="278863"/>
              </a:xfrm>
            </p:grpSpPr>
            <p:cxnSp>
              <p:nvCxnSpPr>
                <p:cNvPr id="73" name="直接连接符 72"/>
                <p:cNvCxnSpPr/>
                <p:nvPr/>
              </p:nvCxnSpPr>
              <p:spPr>
                <a:xfrm>
                  <a:off x="1485266" y="3124224"/>
                  <a:ext cx="5607014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Box 139"/>
                <p:cNvSpPr txBox="1">
                  <a:spLocks noChangeArrowheads="1"/>
                </p:cNvSpPr>
                <p:nvPr/>
              </p:nvSpPr>
              <p:spPr bwMode="auto">
                <a:xfrm>
                  <a:off x="6314010" y="3156268"/>
                  <a:ext cx="466791" cy="246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en-US" altLang="zh-CN" sz="10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2013</a:t>
                  </a:r>
                  <a:endParaRPr lang="zh-CN" altLang="en-US" sz="10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TextBox 141"/>
                <p:cNvSpPr txBox="1">
                  <a:spLocks noChangeArrowheads="1"/>
                </p:cNvSpPr>
                <p:nvPr/>
              </p:nvSpPr>
              <p:spPr bwMode="auto">
                <a:xfrm>
                  <a:off x="5298298" y="3156268"/>
                  <a:ext cx="466791" cy="246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en-US" altLang="zh-CN" sz="10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2012</a:t>
                  </a:r>
                  <a:endParaRPr lang="zh-CN" altLang="en-US" sz="10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TextBox 142"/>
                <p:cNvSpPr txBox="1">
                  <a:spLocks noChangeArrowheads="1"/>
                </p:cNvSpPr>
                <p:nvPr/>
              </p:nvSpPr>
              <p:spPr bwMode="auto">
                <a:xfrm>
                  <a:off x="4282586" y="3156268"/>
                  <a:ext cx="466791" cy="246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en-US" altLang="zh-CN" sz="10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2011</a:t>
                  </a:r>
                  <a:endParaRPr lang="zh-CN" altLang="en-US" sz="10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266874" y="3156268"/>
                  <a:ext cx="466791" cy="246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en-US" altLang="zh-CN" sz="10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2010</a:t>
                  </a:r>
                  <a:endParaRPr lang="zh-CN" altLang="en-US" sz="10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TextBox 144"/>
                <p:cNvSpPr txBox="1">
                  <a:spLocks noChangeArrowheads="1"/>
                </p:cNvSpPr>
                <p:nvPr/>
              </p:nvSpPr>
              <p:spPr bwMode="auto">
                <a:xfrm>
                  <a:off x="2251162" y="3156268"/>
                  <a:ext cx="466791" cy="246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en-US" altLang="zh-CN" sz="10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2009</a:t>
                  </a:r>
                  <a:endParaRPr lang="zh-CN" altLang="en-US" sz="10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0" name="组合 71"/>
              <p:cNvGrpSpPr/>
              <p:nvPr/>
            </p:nvGrpSpPr>
            <p:grpSpPr bwMode="auto">
              <a:xfrm>
                <a:off x="922338" y="1524676"/>
                <a:ext cx="566737" cy="2465387"/>
                <a:chOff x="922185" y="703854"/>
                <a:chExt cx="567329" cy="2465909"/>
              </a:xfrm>
            </p:grpSpPr>
            <p:grpSp>
              <p:nvGrpSpPr>
                <p:cNvPr id="44" name="组合 169"/>
                <p:cNvGrpSpPr/>
                <p:nvPr/>
              </p:nvGrpSpPr>
              <p:grpSpPr bwMode="auto">
                <a:xfrm>
                  <a:off x="1404931" y="828859"/>
                  <a:ext cx="84583" cy="2289248"/>
                  <a:chOff x="2343150" y="1272520"/>
                  <a:chExt cx="133832" cy="2472166"/>
                </a:xfrm>
              </p:grpSpPr>
              <p:cxnSp>
                <p:nvCxnSpPr>
                  <p:cNvPr id="57" name="直接连接符 56"/>
                  <p:cNvCxnSpPr/>
                  <p:nvPr/>
                </p:nvCxnSpPr>
                <p:spPr>
                  <a:xfrm flipH="1">
                    <a:off x="2343717" y="3735036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H="1">
                    <a:off x="2343717" y="3570424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/>
                  <p:cNvCxnSpPr/>
                  <p:nvPr/>
                </p:nvCxnSpPr>
                <p:spPr>
                  <a:xfrm flipH="1">
                    <a:off x="2343717" y="3405812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/>
                  <p:cNvCxnSpPr/>
                  <p:nvPr/>
                </p:nvCxnSpPr>
                <p:spPr>
                  <a:xfrm flipH="1">
                    <a:off x="2343717" y="3249774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 flipH="1">
                    <a:off x="2343717" y="3085162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 flipH="1">
                    <a:off x="2343717" y="2920550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/>
                  <p:cNvCxnSpPr/>
                  <p:nvPr/>
                </p:nvCxnSpPr>
                <p:spPr>
                  <a:xfrm flipH="1">
                    <a:off x="2343717" y="2755938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/>
                  <p:cNvCxnSpPr/>
                  <p:nvPr/>
                </p:nvCxnSpPr>
                <p:spPr>
                  <a:xfrm flipH="1">
                    <a:off x="2343717" y="2589611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连接符 64"/>
                  <p:cNvCxnSpPr/>
                  <p:nvPr/>
                </p:nvCxnSpPr>
                <p:spPr>
                  <a:xfrm flipH="1">
                    <a:off x="2343717" y="2424999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 flipH="1">
                    <a:off x="2343717" y="2260387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 flipH="1">
                    <a:off x="2343717" y="2095775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 flipH="1">
                    <a:off x="2343717" y="1931163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 flipH="1">
                    <a:off x="2343717" y="1766551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 flipH="1">
                    <a:off x="2343717" y="1601938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接连接符 70"/>
                  <p:cNvCxnSpPr/>
                  <p:nvPr/>
                </p:nvCxnSpPr>
                <p:spPr>
                  <a:xfrm flipH="1">
                    <a:off x="2343717" y="1437326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连接符 71"/>
                  <p:cNvCxnSpPr/>
                  <p:nvPr/>
                </p:nvCxnSpPr>
                <p:spPr>
                  <a:xfrm flipH="1">
                    <a:off x="2343717" y="1272714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5" name="直接连接符 44"/>
                <p:cNvCxnSpPr/>
                <p:nvPr/>
              </p:nvCxnSpPr>
              <p:spPr>
                <a:xfrm>
                  <a:off x="1487925" y="981472"/>
                  <a:ext cx="0" cy="2141991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组合 148"/>
                <p:cNvGrpSpPr/>
                <p:nvPr/>
              </p:nvGrpSpPr>
              <p:grpSpPr bwMode="auto">
                <a:xfrm>
                  <a:off x="922185" y="703854"/>
                  <a:ext cx="510076" cy="2465909"/>
                  <a:chOff x="1208709" y="1807829"/>
                  <a:chExt cx="478706" cy="2314251"/>
                </a:xfrm>
              </p:grpSpPr>
              <p:sp>
                <p:nvSpPr>
                  <p:cNvPr id="48" name="Text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3891002"/>
                    <a:ext cx="346317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49" name="Text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3632856"/>
                    <a:ext cx="412512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20%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0" name="Text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3374710"/>
                    <a:ext cx="412512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40%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1" name="Text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3116564"/>
                    <a:ext cx="412512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60%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2" name="Text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2858418"/>
                    <a:ext cx="412512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80%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3" name="Text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2600272"/>
                    <a:ext cx="478706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100%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4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2342126"/>
                    <a:ext cx="478706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120%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5" name="Text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2083980"/>
                    <a:ext cx="478706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140%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6" name="Text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1807829"/>
                    <a:ext cx="478706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 dirty="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150%</a:t>
                    </a:r>
                    <a:endParaRPr lang="zh-CN" altLang="en-US" sz="1000" dirty="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</p:grpSp>
            <p:cxnSp>
              <p:nvCxnSpPr>
                <p:cNvPr id="47" name="直接连接符 46"/>
                <p:cNvCxnSpPr/>
                <p:nvPr/>
              </p:nvCxnSpPr>
              <p:spPr>
                <a:xfrm>
                  <a:off x="1487925" y="773466"/>
                  <a:ext cx="0" cy="204513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组合 104"/>
              <p:cNvGrpSpPr/>
              <p:nvPr/>
            </p:nvGrpSpPr>
            <p:grpSpPr bwMode="auto">
              <a:xfrm>
                <a:off x="1673225" y="1481560"/>
                <a:ext cx="668060" cy="375782"/>
                <a:chOff x="1673854" y="998499"/>
                <a:chExt cx="667806" cy="375617"/>
              </a:xfrm>
            </p:grpSpPr>
            <p:grpSp>
              <p:nvGrpSpPr>
                <p:cNvPr id="38" name="组合 17"/>
                <p:cNvGrpSpPr/>
                <p:nvPr/>
              </p:nvGrpSpPr>
              <p:grpSpPr bwMode="auto">
                <a:xfrm>
                  <a:off x="1673854" y="998499"/>
                  <a:ext cx="667806" cy="215349"/>
                  <a:chOff x="1619672" y="975722"/>
                  <a:chExt cx="667806" cy="215349"/>
                </a:xfrm>
              </p:grpSpPr>
              <p:cxnSp>
                <p:nvCxnSpPr>
                  <p:cNvPr id="42" name="直接连接符 41"/>
                  <p:cNvCxnSpPr/>
                  <p:nvPr/>
                </p:nvCxnSpPr>
                <p:spPr>
                  <a:xfrm>
                    <a:off x="1619673" y="1085212"/>
                    <a:ext cx="139647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ECC971"/>
                    </a:solidFill>
                    <a:head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43" name="Text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2669" y="975722"/>
                    <a:ext cx="594809" cy="215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zh-CN" altLang="en-US" sz="80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添加标题</a:t>
                    </a:r>
                    <a:endParaRPr lang="zh-CN" altLang="en-US" sz="8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39" name="组合 19"/>
                <p:cNvGrpSpPr/>
                <p:nvPr/>
              </p:nvGrpSpPr>
              <p:grpSpPr bwMode="auto">
                <a:xfrm>
                  <a:off x="1673855" y="1158767"/>
                  <a:ext cx="667805" cy="215349"/>
                  <a:chOff x="1619673" y="1299329"/>
                  <a:chExt cx="667805" cy="215349"/>
                </a:xfrm>
              </p:grpSpPr>
              <p:cxnSp>
                <p:nvCxnSpPr>
                  <p:cNvPr id="40" name="直接连接符 39"/>
                  <p:cNvCxnSpPr/>
                  <p:nvPr/>
                </p:nvCxnSpPr>
                <p:spPr>
                  <a:xfrm>
                    <a:off x="1619673" y="1435794"/>
                    <a:ext cx="139647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41" name="TextBox 1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9496" y="1299329"/>
                    <a:ext cx="597982" cy="215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zh-CN" altLang="en-US" sz="80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添加标题</a:t>
                    </a:r>
                    <a:endParaRPr lang="zh-CN" altLang="en-US" sz="8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32" name="组合 111"/>
              <p:cNvGrpSpPr/>
              <p:nvPr/>
            </p:nvGrpSpPr>
            <p:grpSpPr bwMode="auto">
              <a:xfrm>
                <a:off x="1385888" y="3126209"/>
                <a:ext cx="169862" cy="169862"/>
                <a:chOff x="2801434" y="2821296"/>
                <a:chExt cx="195766" cy="195766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2801434" y="2821296"/>
                  <a:ext cx="195767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2849003" y="2868865"/>
                  <a:ext cx="100628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3" name="组合 114"/>
              <p:cNvGrpSpPr/>
              <p:nvPr/>
            </p:nvGrpSpPr>
            <p:grpSpPr bwMode="auto">
              <a:xfrm>
                <a:off x="1401763" y="2800771"/>
                <a:ext cx="168275" cy="169863"/>
                <a:chOff x="2801434" y="2821296"/>
                <a:chExt cx="195766" cy="195766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2801434" y="2821298"/>
                  <a:ext cx="195766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849452" y="2868867"/>
                  <a:ext cx="99730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" name="椭圆 5"/>
            <p:cNvSpPr/>
            <p:nvPr/>
          </p:nvSpPr>
          <p:spPr bwMode="auto">
            <a:xfrm>
              <a:off x="1925589" y="1372220"/>
              <a:ext cx="169862" cy="169863"/>
            </a:xfrm>
            <a:prstGeom prst="ellipse">
              <a:avLst/>
            </a:prstGeom>
            <a:ln w="12700">
              <a:solidFill>
                <a:srgbClr val="ECC97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925589" y="1561471"/>
              <a:ext cx="169862" cy="169863"/>
            </a:xfrm>
            <a:prstGeom prst="ellipse">
              <a:avLst/>
            </a:prstGeom>
            <a:gradFill>
              <a:gsLst>
                <a:gs pos="1667">
                  <a:schemeClr val="bg1">
                    <a:lumMod val="95000"/>
                    <a:alpha val="0"/>
                  </a:schemeClr>
                </a:gs>
                <a:gs pos="82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804546" y="2073545"/>
            <a:ext cx="1541462" cy="1444397"/>
            <a:chOff x="6922245" y="1733605"/>
            <a:chExt cx="1541462" cy="1444397"/>
          </a:xfrm>
        </p:grpSpPr>
        <p:grpSp>
          <p:nvGrpSpPr>
            <p:cNvPr id="121" name="组合 101"/>
            <p:cNvGrpSpPr/>
            <p:nvPr/>
          </p:nvGrpSpPr>
          <p:grpSpPr bwMode="auto">
            <a:xfrm>
              <a:off x="6922245" y="1736552"/>
              <a:ext cx="1541462" cy="1441450"/>
              <a:chOff x="6584231" y="1386453"/>
              <a:chExt cx="1542677" cy="1442302"/>
            </a:xfrm>
          </p:grpSpPr>
          <p:sp>
            <p:nvSpPr>
              <p:cNvPr id="123" name="椭圆形标注 129"/>
              <p:cNvSpPr/>
              <p:nvPr/>
            </p:nvSpPr>
            <p:spPr>
              <a:xfrm rot="1462463">
                <a:off x="6649012" y="1386453"/>
                <a:ext cx="1377347" cy="1442302"/>
              </a:xfrm>
              <a:custGeom>
                <a:avLst/>
                <a:gdLst/>
                <a:ahLst/>
                <a:cxnLst/>
                <a:rect l="l" t="t" r="r" b="b"/>
                <a:pathLst>
                  <a:path w="2114522" h="2214240">
                    <a:moveTo>
                      <a:pt x="621039" y="94471"/>
                    </a:moveTo>
                    <a:cubicBezTo>
                      <a:pt x="1152773" y="-146447"/>
                      <a:pt x="1779132" y="89305"/>
                      <a:pt x="2020050" y="621039"/>
                    </a:cubicBezTo>
                    <a:cubicBezTo>
                      <a:pt x="2260969" y="1152773"/>
                      <a:pt x="2025217" y="1779132"/>
                      <a:pt x="1493483" y="2020050"/>
                    </a:cubicBezTo>
                    <a:cubicBezTo>
                      <a:pt x="1267876" y="2122269"/>
                      <a:pt x="1025235" y="2138677"/>
                      <a:pt x="802423" y="2082291"/>
                    </a:cubicBezTo>
                    <a:cubicBezTo>
                      <a:pt x="769936" y="2164446"/>
                      <a:pt x="708871" y="2199548"/>
                      <a:pt x="629663" y="2214240"/>
                    </a:cubicBezTo>
                    <a:cubicBezTo>
                      <a:pt x="649277" y="2160744"/>
                      <a:pt x="661865" y="2096713"/>
                      <a:pt x="636644" y="2025661"/>
                    </a:cubicBezTo>
                    <a:cubicBezTo>
                      <a:pt x="404045" y="1926036"/>
                      <a:pt x="207122" y="1742116"/>
                      <a:pt x="94471" y="1493483"/>
                    </a:cubicBezTo>
                    <a:cubicBezTo>
                      <a:pt x="-146447" y="961749"/>
                      <a:pt x="89305" y="335390"/>
                      <a:pt x="621039" y="94471"/>
                    </a:cubicBezTo>
                    <a:close/>
                  </a:path>
                </a:pathLst>
              </a:custGeom>
              <a:solidFill>
                <a:srgbClr val="ECC9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矩形 131"/>
              <p:cNvSpPr>
                <a:spLocks noChangeArrowheads="1"/>
              </p:cNvSpPr>
              <p:nvPr/>
            </p:nvSpPr>
            <p:spPr bwMode="auto">
              <a:xfrm>
                <a:off x="6584231" y="1893468"/>
                <a:ext cx="1542677" cy="338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defTabSz="685800"/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2" name="Freeform 8"/>
            <p:cNvSpPr/>
            <p:nvPr/>
          </p:nvSpPr>
          <p:spPr bwMode="auto">
            <a:xfrm flipH="1">
              <a:off x="7409143" y="1733605"/>
              <a:ext cx="968656" cy="1366170"/>
            </a:xfrm>
            <a:custGeom>
              <a:avLst/>
              <a:gdLst>
                <a:gd name="T0" fmla="*/ 922371 w 973668"/>
                <a:gd name="T1" fmla="*/ 313261 h 1335439"/>
                <a:gd name="T2" fmla="*/ 921860 w 973668"/>
                <a:gd name="T3" fmla="*/ 314013 h 1335439"/>
                <a:gd name="T4" fmla="*/ 920779 w 973668"/>
                <a:gd name="T5" fmla="*/ 313391 h 1335439"/>
                <a:gd name="T6" fmla="*/ 922371 w 973668"/>
                <a:gd name="T7" fmla="*/ 313261 h 1335439"/>
                <a:gd name="T8" fmla="*/ 678889 w 973668"/>
                <a:gd name="T9" fmla="*/ 0 h 1335439"/>
                <a:gd name="T10" fmla="*/ 973668 w 973668"/>
                <a:gd name="T11" fmla="*/ 66426 h 1335439"/>
                <a:gd name="T12" fmla="*/ 144016 w 973668"/>
                <a:gd name="T13" fmla="*/ 736219 h 1335439"/>
                <a:gd name="T14" fmla="*/ 616460 w 973668"/>
                <a:gd name="T15" fmla="*/ 1335439 h 1335439"/>
                <a:gd name="T16" fmla="*/ 0 w 973668"/>
                <a:gd name="T17" fmla="*/ 670845 h 1335439"/>
                <a:gd name="T18" fmla="*/ 678889 w 973668"/>
                <a:gd name="T19" fmla="*/ 0 h 13354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73668" h="1335439">
                  <a:moveTo>
                    <a:pt x="922371" y="313261"/>
                  </a:moveTo>
                  <a:lnTo>
                    <a:pt x="921860" y="314013"/>
                  </a:lnTo>
                  <a:cubicBezTo>
                    <a:pt x="921520" y="313775"/>
                    <a:pt x="921180" y="313538"/>
                    <a:pt x="920779" y="313391"/>
                  </a:cubicBezTo>
                  <a:lnTo>
                    <a:pt x="922371" y="313261"/>
                  </a:lnTo>
                  <a:close/>
                  <a:moveTo>
                    <a:pt x="678889" y="0"/>
                  </a:moveTo>
                  <a:cubicBezTo>
                    <a:pt x="786222" y="0"/>
                    <a:pt x="885494" y="24149"/>
                    <a:pt x="973668" y="66426"/>
                  </a:cubicBezTo>
                  <a:cubicBezTo>
                    <a:pt x="518271" y="71046"/>
                    <a:pt x="144016" y="368621"/>
                    <a:pt x="144016" y="736219"/>
                  </a:cubicBezTo>
                  <a:cubicBezTo>
                    <a:pt x="144016" y="1000509"/>
                    <a:pt x="337472" y="1228603"/>
                    <a:pt x="616460" y="1335439"/>
                  </a:cubicBezTo>
                  <a:cubicBezTo>
                    <a:pt x="273325" y="1307362"/>
                    <a:pt x="0" y="1020843"/>
                    <a:pt x="0" y="670845"/>
                  </a:cubicBezTo>
                  <a:cubicBezTo>
                    <a:pt x="0" y="299739"/>
                    <a:pt x="307287" y="0"/>
                    <a:pt x="678889" y="0"/>
                  </a:cubicBezTo>
                  <a:close/>
                </a:path>
              </a:pathLst>
            </a:custGeom>
            <a:solidFill>
              <a:schemeClr val="bg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3428768" y="334230"/>
            <a:ext cx="2452370" cy="608431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4114893" y="68053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124417" y="307493"/>
            <a:ext cx="13687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050" b="1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050" b="1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81008" y="1204224"/>
            <a:ext cx="2438169" cy="3547850"/>
            <a:chOff x="801133" y="906836"/>
            <a:chExt cx="2760986" cy="4017590"/>
          </a:xfrm>
        </p:grpSpPr>
        <p:sp>
          <p:nvSpPr>
            <p:cNvPr id="6" name="矩形 5"/>
            <p:cNvSpPr/>
            <p:nvPr/>
          </p:nvSpPr>
          <p:spPr>
            <a:xfrm>
              <a:off x="801133" y="906836"/>
              <a:ext cx="2760986" cy="40175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9" b="8331"/>
            <a:stretch>
              <a:fillRect/>
            </a:stretch>
          </p:blipFill>
          <p:spPr>
            <a:xfrm>
              <a:off x="857249" y="978360"/>
              <a:ext cx="2648755" cy="3877896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632482" y="3276196"/>
            <a:ext cx="4292557" cy="359041"/>
            <a:chOff x="3632482" y="3276196"/>
            <a:chExt cx="4292557" cy="359041"/>
          </a:xfrm>
        </p:grpSpPr>
        <p:sp>
          <p:nvSpPr>
            <p:cNvPr id="9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381956" y="3281333"/>
              <a:ext cx="2543083" cy="353904"/>
              <a:chOff x="5027848" y="3281333"/>
              <a:chExt cx="2543083" cy="353904"/>
            </a:xfrm>
          </p:grpSpPr>
          <p:sp>
            <p:nvSpPr>
              <p:cNvPr id="11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17"/>
              <p:cNvSpPr txBox="1"/>
              <p:nvPr/>
            </p:nvSpPr>
            <p:spPr bwMode="auto">
              <a:xfrm>
                <a:off x="7179054" y="3296683"/>
                <a:ext cx="3918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632482" y="3588109"/>
            <a:ext cx="4457418" cy="359041"/>
            <a:chOff x="3632482" y="3276196"/>
            <a:chExt cx="4457418" cy="359041"/>
          </a:xfrm>
        </p:grpSpPr>
        <p:sp>
          <p:nvSpPr>
            <p:cNvPr id="14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381956" y="3281333"/>
              <a:ext cx="2707944" cy="353904"/>
              <a:chOff x="5027848" y="3281333"/>
              <a:chExt cx="2707944" cy="353904"/>
            </a:xfrm>
          </p:grpSpPr>
          <p:sp>
            <p:nvSpPr>
              <p:cNvPr id="16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17"/>
              <p:cNvSpPr txBox="1"/>
              <p:nvPr/>
            </p:nvSpPr>
            <p:spPr bwMode="auto">
              <a:xfrm>
                <a:off x="7179054" y="3296683"/>
                <a:ext cx="5567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3632482" y="3900022"/>
            <a:ext cx="4457418" cy="359041"/>
            <a:chOff x="3632482" y="3276196"/>
            <a:chExt cx="4457418" cy="359041"/>
          </a:xfrm>
        </p:grpSpPr>
        <p:sp>
          <p:nvSpPr>
            <p:cNvPr id="19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381956" y="3281333"/>
              <a:ext cx="2707944" cy="353904"/>
              <a:chOff x="5027848" y="3281333"/>
              <a:chExt cx="2707944" cy="353904"/>
            </a:xfrm>
          </p:grpSpPr>
          <p:sp>
            <p:nvSpPr>
              <p:cNvPr id="21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TextBox 17"/>
              <p:cNvSpPr txBox="1"/>
              <p:nvPr/>
            </p:nvSpPr>
            <p:spPr bwMode="auto">
              <a:xfrm>
                <a:off x="7179054" y="3296683"/>
                <a:ext cx="5567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632482" y="4211935"/>
            <a:ext cx="4457418" cy="359041"/>
            <a:chOff x="3632482" y="3276196"/>
            <a:chExt cx="4457418" cy="359041"/>
          </a:xfrm>
        </p:grpSpPr>
        <p:sp>
          <p:nvSpPr>
            <p:cNvPr id="24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381956" y="3281333"/>
              <a:ext cx="2707944" cy="353904"/>
              <a:chOff x="5027848" y="3281333"/>
              <a:chExt cx="2707944" cy="353904"/>
            </a:xfrm>
          </p:grpSpPr>
          <p:sp>
            <p:nvSpPr>
              <p:cNvPr id="26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Box 17"/>
              <p:cNvSpPr txBox="1"/>
              <p:nvPr/>
            </p:nvSpPr>
            <p:spPr bwMode="auto">
              <a:xfrm>
                <a:off x="7179054" y="3296683"/>
                <a:ext cx="5567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形状 3"/>
          <p:cNvSpPr/>
          <p:nvPr/>
        </p:nvSpPr>
        <p:spPr>
          <a:xfrm>
            <a:off x="1761490" y="2428308"/>
            <a:ext cx="1613755" cy="1613755"/>
          </a:xfrm>
          <a:prstGeom prst="leftCircularArrow">
            <a:avLst>
              <a:gd name="adj1" fmla="val 3021"/>
              <a:gd name="adj2" fmla="val 370612"/>
              <a:gd name="adj3" fmla="val 2146122"/>
              <a:gd name="adj4" fmla="val 9024489"/>
              <a:gd name="adj5" fmla="val 3525"/>
            </a:avLst>
          </a:prstGeom>
          <a:solidFill>
            <a:schemeClr val="bg1">
              <a:lumMod val="85000"/>
            </a:schemeClr>
          </a:solidFill>
          <a:effectLst/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环形箭头 4"/>
          <p:cNvSpPr/>
          <p:nvPr/>
        </p:nvSpPr>
        <p:spPr>
          <a:xfrm>
            <a:off x="3629012" y="1377767"/>
            <a:ext cx="1803243" cy="1803243"/>
          </a:xfrm>
          <a:prstGeom prst="circularArrow">
            <a:avLst>
              <a:gd name="adj1" fmla="val 2704"/>
              <a:gd name="adj2" fmla="val 329210"/>
              <a:gd name="adj3" fmla="val 19495279"/>
              <a:gd name="adj4" fmla="val 12575511"/>
              <a:gd name="adj5" fmla="val 3154"/>
            </a:avLst>
          </a:prstGeom>
          <a:solidFill>
            <a:schemeClr val="bg1">
              <a:lumMod val="85000"/>
            </a:schemeClr>
          </a:solidFill>
          <a:effectLst/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形状 5"/>
          <p:cNvSpPr/>
          <p:nvPr/>
        </p:nvSpPr>
        <p:spPr>
          <a:xfrm>
            <a:off x="5521249" y="2428308"/>
            <a:ext cx="1613755" cy="1613755"/>
          </a:xfrm>
          <a:prstGeom prst="leftCircularArrow">
            <a:avLst>
              <a:gd name="adj1" fmla="val 3021"/>
              <a:gd name="adj2" fmla="val 370612"/>
              <a:gd name="adj3" fmla="val 2146122"/>
              <a:gd name="adj4" fmla="val 9024489"/>
              <a:gd name="adj5" fmla="val 3525"/>
            </a:avLst>
          </a:prstGeom>
          <a:solidFill>
            <a:schemeClr val="bg1">
              <a:lumMod val="85000"/>
            </a:schemeClr>
          </a:solidFill>
          <a:effectLst/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组合 6"/>
          <p:cNvGrpSpPr/>
          <p:nvPr/>
        </p:nvGrpSpPr>
        <p:grpSpPr>
          <a:xfrm>
            <a:off x="924026" y="2122330"/>
            <a:ext cx="1482953" cy="1223126"/>
            <a:chOff x="873226" y="1948161"/>
            <a:chExt cx="1482953" cy="1223126"/>
          </a:xfrm>
        </p:grpSpPr>
        <p:sp>
          <p:nvSpPr>
            <p:cNvPr id="8" name="任意多边形 7"/>
            <p:cNvSpPr/>
            <p:nvPr/>
          </p:nvSpPr>
          <p:spPr>
            <a:xfrm>
              <a:off x="873226" y="1948161"/>
              <a:ext cx="1482953" cy="1223126"/>
            </a:xfrm>
            <a:custGeom>
              <a:avLst/>
              <a:gdLst>
                <a:gd name="connsiteX0" fmla="*/ 0 w 1729442"/>
                <a:gd name="connsiteY0" fmla="*/ 142643 h 1426428"/>
                <a:gd name="connsiteX1" fmla="*/ 142643 w 1729442"/>
                <a:gd name="connsiteY1" fmla="*/ 0 h 1426428"/>
                <a:gd name="connsiteX2" fmla="*/ 1586799 w 1729442"/>
                <a:gd name="connsiteY2" fmla="*/ 0 h 1426428"/>
                <a:gd name="connsiteX3" fmla="*/ 1729442 w 1729442"/>
                <a:gd name="connsiteY3" fmla="*/ 142643 h 1426428"/>
                <a:gd name="connsiteX4" fmla="*/ 1729442 w 1729442"/>
                <a:gd name="connsiteY4" fmla="*/ 1283785 h 1426428"/>
                <a:gd name="connsiteX5" fmla="*/ 1586799 w 1729442"/>
                <a:gd name="connsiteY5" fmla="*/ 1426428 h 1426428"/>
                <a:gd name="connsiteX6" fmla="*/ 142643 w 1729442"/>
                <a:gd name="connsiteY6" fmla="*/ 1426428 h 1426428"/>
                <a:gd name="connsiteX7" fmla="*/ 0 w 1729442"/>
                <a:gd name="connsiteY7" fmla="*/ 1283785 h 1426428"/>
                <a:gd name="connsiteX8" fmla="*/ 0 w 1729442"/>
                <a:gd name="connsiteY8" fmla="*/ 142643 h 142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442" h="1426428">
                  <a:moveTo>
                    <a:pt x="0" y="142643"/>
                  </a:moveTo>
                  <a:cubicBezTo>
                    <a:pt x="0" y="63863"/>
                    <a:pt x="63863" y="0"/>
                    <a:pt x="142643" y="0"/>
                  </a:cubicBezTo>
                  <a:lnTo>
                    <a:pt x="1586799" y="0"/>
                  </a:lnTo>
                  <a:cubicBezTo>
                    <a:pt x="1665579" y="0"/>
                    <a:pt x="1729442" y="63863"/>
                    <a:pt x="1729442" y="142643"/>
                  </a:cubicBezTo>
                  <a:lnTo>
                    <a:pt x="1729442" y="1283785"/>
                  </a:lnTo>
                  <a:cubicBezTo>
                    <a:pt x="1729442" y="1362565"/>
                    <a:pt x="1665579" y="1426428"/>
                    <a:pt x="1586799" y="1426428"/>
                  </a:cubicBezTo>
                  <a:lnTo>
                    <a:pt x="142643" y="1426428"/>
                  </a:lnTo>
                  <a:cubicBezTo>
                    <a:pt x="63863" y="1426428"/>
                    <a:pt x="0" y="1362565"/>
                    <a:pt x="0" y="1283785"/>
                  </a:cubicBezTo>
                  <a:lnTo>
                    <a:pt x="0" y="14264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lvl="1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 flipH="1">
              <a:off x="972726" y="2276664"/>
              <a:ext cx="1238250" cy="4619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03905" y="2122330"/>
            <a:ext cx="1482953" cy="1223126"/>
            <a:chOff x="2753105" y="1948161"/>
            <a:chExt cx="1482953" cy="1223126"/>
          </a:xfrm>
        </p:grpSpPr>
        <p:sp>
          <p:nvSpPr>
            <p:cNvPr id="11" name="任意多边形 10"/>
            <p:cNvSpPr/>
            <p:nvPr/>
          </p:nvSpPr>
          <p:spPr>
            <a:xfrm>
              <a:off x="2753105" y="1948161"/>
              <a:ext cx="1482953" cy="1223126"/>
            </a:xfrm>
            <a:custGeom>
              <a:avLst/>
              <a:gdLst>
                <a:gd name="connsiteX0" fmla="*/ 0 w 1729442"/>
                <a:gd name="connsiteY0" fmla="*/ 142643 h 1426428"/>
                <a:gd name="connsiteX1" fmla="*/ 142643 w 1729442"/>
                <a:gd name="connsiteY1" fmla="*/ 0 h 1426428"/>
                <a:gd name="connsiteX2" fmla="*/ 1586799 w 1729442"/>
                <a:gd name="connsiteY2" fmla="*/ 0 h 1426428"/>
                <a:gd name="connsiteX3" fmla="*/ 1729442 w 1729442"/>
                <a:gd name="connsiteY3" fmla="*/ 142643 h 1426428"/>
                <a:gd name="connsiteX4" fmla="*/ 1729442 w 1729442"/>
                <a:gd name="connsiteY4" fmla="*/ 1283785 h 1426428"/>
                <a:gd name="connsiteX5" fmla="*/ 1586799 w 1729442"/>
                <a:gd name="connsiteY5" fmla="*/ 1426428 h 1426428"/>
                <a:gd name="connsiteX6" fmla="*/ 142643 w 1729442"/>
                <a:gd name="connsiteY6" fmla="*/ 1426428 h 1426428"/>
                <a:gd name="connsiteX7" fmla="*/ 0 w 1729442"/>
                <a:gd name="connsiteY7" fmla="*/ 1283785 h 1426428"/>
                <a:gd name="connsiteX8" fmla="*/ 0 w 1729442"/>
                <a:gd name="connsiteY8" fmla="*/ 142643 h 142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442" h="1426428">
                  <a:moveTo>
                    <a:pt x="0" y="142643"/>
                  </a:moveTo>
                  <a:cubicBezTo>
                    <a:pt x="0" y="63863"/>
                    <a:pt x="63863" y="0"/>
                    <a:pt x="142643" y="0"/>
                  </a:cubicBezTo>
                  <a:lnTo>
                    <a:pt x="1586799" y="0"/>
                  </a:lnTo>
                  <a:cubicBezTo>
                    <a:pt x="1665579" y="0"/>
                    <a:pt x="1729442" y="63863"/>
                    <a:pt x="1729442" y="142643"/>
                  </a:cubicBezTo>
                  <a:lnTo>
                    <a:pt x="1729442" y="1283785"/>
                  </a:lnTo>
                  <a:cubicBezTo>
                    <a:pt x="1729442" y="1362565"/>
                    <a:pt x="1665579" y="1426428"/>
                    <a:pt x="1586799" y="1426428"/>
                  </a:cubicBezTo>
                  <a:lnTo>
                    <a:pt x="142643" y="1426428"/>
                  </a:lnTo>
                  <a:cubicBezTo>
                    <a:pt x="63863" y="1426428"/>
                    <a:pt x="0" y="1362565"/>
                    <a:pt x="0" y="1283785"/>
                  </a:cubicBezTo>
                  <a:lnTo>
                    <a:pt x="0" y="14264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lvl="1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2875456" y="2298263"/>
              <a:ext cx="1238250" cy="4619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83784" y="2122330"/>
            <a:ext cx="1482953" cy="1223126"/>
            <a:chOff x="4632984" y="1948161"/>
            <a:chExt cx="1482953" cy="1223126"/>
          </a:xfrm>
        </p:grpSpPr>
        <p:sp>
          <p:nvSpPr>
            <p:cNvPr id="14" name="任意多边形 13"/>
            <p:cNvSpPr/>
            <p:nvPr/>
          </p:nvSpPr>
          <p:spPr>
            <a:xfrm>
              <a:off x="4632984" y="1948161"/>
              <a:ext cx="1482953" cy="1223126"/>
            </a:xfrm>
            <a:custGeom>
              <a:avLst/>
              <a:gdLst>
                <a:gd name="connsiteX0" fmla="*/ 0 w 1729442"/>
                <a:gd name="connsiteY0" fmla="*/ 142643 h 1426428"/>
                <a:gd name="connsiteX1" fmla="*/ 142643 w 1729442"/>
                <a:gd name="connsiteY1" fmla="*/ 0 h 1426428"/>
                <a:gd name="connsiteX2" fmla="*/ 1586799 w 1729442"/>
                <a:gd name="connsiteY2" fmla="*/ 0 h 1426428"/>
                <a:gd name="connsiteX3" fmla="*/ 1729442 w 1729442"/>
                <a:gd name="connsiteY3" fmla="*/ 142643 h 1426428"/>
                <a:gd name="connsiteX4" fmla="*/ 1729442 w 1729442"/>
                <a:gd name="connsiteY4" fmla="*/ 1283785 h 1426428"/>
                <a:gd name="connsiteX5" fmla="*/ 1586799 w 1729442"/>
                <a:gd name="connsiteY5" fmla="*/ 1426428 h 1426428"/>
                <a:gd name="connsiteX6" fmla="*/ 142643 w 1729442"/>
                <a:gd name="connsiteY6" fmla="*/ 1426428 h 1426428"/>
                <a:gd name="connsiteX7" fmla="*/ 0 w 1729442"/>
                <a:gd name="connsiteY7" fmla="*/ 1283785 h 1426428"/>
                <a:gd name="connsiteX8" fmla="*/ 0 w 1729442"/>
                <a:gd name="connsiteY8" fmla="*/ 142643 h 142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442" h="1426428">
                  <a:moveTo>
                    <a:pt x="0" y="142643"/>
                  </a:moveTo>
                  <a:cubicBezTo>
                    <a:pt x="0" y="63863"/>
                    <a:pt x="63863" y="0"/>
                    <a:pt x="142643" y="0"/>
                  </a:cubicBezTo>
                  <a:lnTo>
                    <a:pt x="1586799" y="0"/>
                  </a:lnTo>
                  <a:cubicBezTo>
                    <a:pt x="1665579" y="0"/>
                    <a:pt x="1729442" y="63863"/>
                    <a:pt x="1729442" y="142643"/>
                  </a:cubicBezTo>
                  <a:lnTo>
                    <a:pt x="1729442" y="1283785"/>
                  </a:lnTo>
                  <a:cubicBezTo>
                    <a:pt x="1729442" y="1362565"/>
                    <a:pt x="1665579" y="1426428"/>
                    <a:pt x="1586799" y="1426428"/>
                  </a:cubicBezTo>
                  <a:lnTo>
                    <a:pt x="142643" y="1426428"/>
                  </a:lnTo>
                  <a:cubicBezTo>
                    <a:pt x="63863" y="1426428"/>
                    <a:pt x="0" y="1362565"/>
                    <a:pt x="0" y="1283785"/>
                  </a:cubicBezTo>
                  <a:lnTo>
                    <a:pt x="0" y="14264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lvl="1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4754710" y="2281307"/>
              <a:ext cx="1238250" cy="4619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63663" y="2122330"/>
            <a:ext cx="1482953" cy="1223126"/>
            <a:chOff x="6512863" y="1948161"/>
            <a:chExt cx="1482953" cy="1223126"/>
          </a:xfrm>
        </p:grpSpPr>
        <p:sp>
          <p:nvSpPr>
            <p:cNvPr id="17" name="任意多边形 16"/>
            <p:cNvSpPr/>
            <p:nvPr/>
          </p:nvSpPr>
          <p:spPr>
            <a:xfrm>
              <a:off x="6512863" y="1948161"/>
              <a:ext cx="1482953" cy="1223126"/>
            </a:xfrm>
            <a:custGeom>
              <a:avLst/>
              <a:gdLst>
                <a:gd name="connsiteX0" fmla="*/ 0 w 1729442"/>
                <a:gd name="connsiteY0" fmla="*/ 142643 h 1426428"/>
                <a:gd name="connsiteX1" fmla="*/ 142643 w 1729442"/>
                <a:gd name="connsiteY1" fmla="*/ 0 h 1426428"/>
                <a:gd name="connsiteX2" fmla="*/ 1586799 w 1729442"/>
                <a:gd name="connsiteY2" fmla="*/ 0 h 1426428"/>
                <a:gd name="connsiteX3" fmla="*/ 1729442 w 1729442"/>
                <a:gd name="connsiteY3" fmla="*/ 142643 h 1426428"/>
                <a:gd name="connsiteX4" fmla="*/ 1729442 w 1729442"/>
                <a:gd name="connsiteY4" fmla="*/ 1283785 h 1426428"/>
                <a:gd name="connsiteX5" fmla="*/ 1586799 w 1729442"/>
                <a:gd name="connsiteY5" fmla="*/ 1426428 h 1426428"/>
                <a:gd name="connsiteX6" fmla="*/ 142643 w 1729442"/>
                <a:gd name="connsiteY6" fmla="*/ 1426428 h 1426428"/>
                <a:gd name="connsiteX7" fmla="*/ 0 w 1729442"/>
                <a:gd name="connsiteY7" fmla="*/ 1283785 h 1426428"/>
                <a:gd name="connsiteX8" fmla="*/ 0 w 1729442"/>
                <a:gd name="connsiteY8" fmla="*/ 142643 h 142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442" h="1426428">
                  <a:moveTo>
                    <a:pt x="0" y="142643"/>
                  </a:moveTo>
                  <a:cubicBezTo>
                    <a:pt x="0" y="63863"/>
                    <a:pt x="63863" y="0"/>
                    <a:pt x="142643" y="0"/>
                  </a:cubicBezTo>
                  <a:lnTo>
                    <a:pt x="1586799" y="0"/>
                  </a:lnTo>
                  <a:cubicBezTo>
                    <a:pt x="1665579" y="0"/>
                    <a:pt x="1729442" y="63863"/>
                    <a:pt x="1729442" y="142643"/>
                  </a:cubicBezTo>
                  <a:lnTo>
                    <a:pt x="1729442" y="1283785"/>
                  </a:lnTo>
                  <a:cubicBezTo>
                    <a:pt x="1729442" y="1362565"/>
                    <a:pt x="1665579" y="1426428"/>
                    <a:pt x="1586799" y="1426428"/>
                  </a:cubicBezTo>
                  <a:lnTo>
                    <a:pt x="142643" y="1426428"/>
                  </a:lnTo>
                  <a:cubicBezTo>
                    <a:pt x="63863" y="1426428"/>
                    <a:pt x="0" y="1362565"/>
                    <a:pt x="0" y="1283785"/>
                  </a:cubicBezTo>
                  <a:lnTo>
                    <a:pt x="0" y="14264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lvl="1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6627594" y="2328743"/>
              <a:ext cx="1238250" cy="4619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253571" y="3083358"/>
            <a:ext cx="1318181" cy="524197"/>
            <a:chOff x="1202771" y="2909189"/>
            <a:chExt cx="1318181" cy="524197"/>
          </a:xfrm>
        </p:grpSpPr>
        <p:sp>
          <p:nvSpPr>
            <p:cNvPr id="20" name="任意多边形 19"/>
            <p:cNvSpPr/>
            <p:nvPr/>
          </p:nvSpPr>
          <p:spPr>
            <a:xfrm>
              <a:off x="1202771" y="2909189"/>
              <a:ext cx="1318181" cy="524197"/>
            </a:xfrm>
            <a:custGeom>
              <a:avLst/>
              <a:gdLst>
                <a:gd name="connsiteX0" fmla="*/ 0 w 1537282"/>
                <a:gd name="connsiteY0" fmla="*/ 61133 h 611326"/>
                <a:gd name="connsiteX1" fmla="*/ 61133 w 1537282"/>
                <a:gd name="connsiteY1" fmla="*/ 0 h 611326"/>
                <a:gd name="connsiteX2" fmla="*/ 1476149 w 1537282"/>
                <a:gd name="connsiteY2" fmla="*/ 0 h 611326"/>
                <a:gd name="connsiteX3" fmla="*/ 1537282 w 1537282"/>
                <a:gd name="connsiteY3" fmla="*/ 61133 h 611326"/>
                <a:gd name="connsiteX4" fmla="*/ 1537282 w 1537282"/>
                <a:gd name="connsiteY4" fmla="*/ 550193 h 611326"/>
                <a:gd name="connsiteX5" fmla="*/ 1476149 w 1537282"/>
                <a:gd name="connsiteY5" fmla="*/ 611326 h 611326"/>
                <a:gd name="connsiteX6" fmla="*/ 61133 w 1537282"/>
                <a:gd name="connsiteY6" fmla="*/ 611326 h 611326"/>
                <a:gd name="connsiteX7" fmla="*/ 0 w 1537282"/>
                <a:gd name="connsiteY7" fmla="*/ 550193 h 611326"/>
                <a:gd name="connsiteX8" fmla="*/ 0 w 1537282"/>
                <a:gd name="connsiteY8" fmla="*/ 61133 h 6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282" h="611326">
                  <a:moveTo>
                    <a:pt x="0" y="61133"/>
                  </a:moveTo>
                  <a:cubicBezTo>
                    <a:pt x="0" y="27370"/>
                    <a:pt x="27370" y="0"/>
                    <a:pt x="61133" y="0"/>
                  </a:cubicBezTo>
                  <a:lnTo>
                    <a:pt x="1476149" y="0"/>
                  </a:lnTo>
                  <a:cubicBezTo>
                    <a:pt x="1509912" y="0"/>
                    <a:pt x="1537282" y="27370"/>
                    <a:pt x="1537282" y="61133"/>
                  </a:cubicBezTo>
                  <a:lnTo>
                    <a:pt x="1537282" y="550193"/>
                  </a:lnTo>
                  <a:cubicBezTo>
                    <a:pt x="1537282" y="583956"/>
                    <a:pt x="1509912" y="611326"/>
                    <a:pt x="1476149" y="611326"/>
                  </a:cubicBezTo>
                  <a:lnTo>
                    <a:pt x="61133" y="611326"/>
                  </a:lnTo>
                  <a:cubicBezTo>
                    <a:pt x="27370" y="611326"/>
                    <a:pt x="0" y="583956"/>
                    <a:pt x="0" y="550193"/>
                  </a:cubicBezTo>
                  <a:lnTo>
                    <a:pt x="0" y="61133"/>
                  </a:lnTo>
                  <a:close/>
                </a:path>
              </a:pathLst>
            </a:cu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18"/>
            <p:cNvSpPr txBox="1"/>
            <p:nvPr/>
          </p:nvSpPr>
          <p:spPr bwMode="auto">
            <a:xfrm>
              <a:off x="1380788" y="3014831"/>
              <a:ext cx="108136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>
                <a:defRPr/>
              </a:pPr>
              <a:r>
                <a:rPr lang="zh-CN" altLang="en-US" sz="1400" b="0" spc="2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400" b="0" spc="200" dirty="0">
                  <a:solidFill>
                    <a:prstClr val="black"/>
                  </a:solidFill>
                </a:rPr>
                <a:t>标题</a:t>
              </a:r>
              <a:endParaRPr lang="zh-CN" altLang="en-US" sz="1400" b="0" spc="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133450" y="1860232"/>
            <a:ext cx="1318181" cy="524197"/>
            <a:chOff x="3082650" y="1686063"/>
            <a:chExt cx="1318181" cy="524197"/>
          </a:xfrm>
        </p:grpSpPr>
        <p:sp>
          <p:nvSpPr>
            <p:cNvPr id="23" name="任意多边形 22"/>
            <p:cNvSpPr/>
            <p:nvPr/>
          </p:nvSpPr>
          <p:spPr>
            <a:xfrm>
              <a:off x="3082650" y="1686063"/>
              <a:ext cx="1318181" cy="524197"/>
            </a:xfrm>
            <a:custGeom>
              <a:avLst/>
              <a:gdLst>
                <a:gd name="connsiteX0" fmla="*/ 0 w 1537282"/>
                <a:gd name="connsiteY0" fmla="*/ 61133 h 611326"/>
                <a:gd name="connsiteX1" fmla="*/ 61133 w 1537282"/>
                <a:gd name="connsiteY1" fmla="*/ 0 h 611326"/>
                <a:gd name="connsiteX2" fmla="*/ 1476149 w 1537282"/>
                <a:gd name="connsiteY2" fmla="*/ 0 h 611326"/>
                <a:gd name="connsiteX3" fmla="*/ 1537282 w 1537282"/>
                <a:gd name="connsiteY3" fmla="*/ 61133 h 611326"/>
                <a:gd name="connsiteX4" fmla="*/ 1537282 w 1537282"/>
                <a:gd name="connsiteY4" fmla="*/ 550193 h 611326"/>
                <a:gd name="connsiteX5" fmla="*/ 1476149 w 1537282"/>
                <a:gd name="connsiteY5" fmla="*/ 611326 h 611326"/>
                <a:gd name="connsiteX6" fmla="*/ 61133 w 1537282"/>
                <a:gd name="connsiteY6" fmla="*/ 611326 h 611326"/>
                <a:gd name="connsiteX7" fmla="*/ 0 w 1537282"/>
                <a:gd name="connsiteY7" fmla="*/ 550193 h 611326"/>
                <a:gd name="connsiteX8" fmla="*/ 0 w 1537282"/>
                <a:gd name="connsiteY8" fmla="*/ 61133 h 6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282" h="611326">
                  <a:moveTo>
                    <a:pt x="0" y="61133"/>
                  </a:moveTo>
                  <a:cubicBezTo>
                    <a:pt x="0" y="27370"/>
                    <a:pt x="27370" y="0"/>
                    <a:pt x="61133" y="0"/>
                  </a:cubicBezTo>
                  <a:lnTo>
                    <a:pt x="1476149" y="0"/>
                  </a:lnTo>
                  <a:cubicBezTo>
                    <a:pt x="1509912" y="0"/>
                    <a:pt x="1537282" y="27370"/>
                    <a:pt x="1537282" y="61133"/>
                  </a:cubicBezTo>
                  <a:lnTo>
                    <a:pt x="1537282" y="550193"/>
                  </a:lnTo>
                  <a:cubicBezTo>
                    <a:pt x="1537282" y="583956"/>
                    <a:pt x="1509912" y="611326"/>
                    <a:pt x="1476149" y="611326"/>
                  </a:cubicBezTo>
                  <a:lnTo>
                    <a:pt x="61133" y="611326"/>
                  </a:lnTo>
                  <a:cubicBezTo>
                    <a:pt x="27370" y="611326"/>
                    <a:pt x="0" y="583956"/>
                    <a:pt x="0" y="550193"/>
                  </a:cubicBezTo>
                  <a:lnTo>
                    <a:pt x="0" y="61133"/>
                  </a:lnTo>
                  <a:close/>
                </a:path>
              </a:pathLst>
            </a:cu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1"/>
            <p:cNvSpPr txBox="1"/>
            <p:nvPr/>
          </p:nvSpPr>
          <p:spPr bwMode="auto">
            <a:xfrm>
              <a:off x="3239157" y="1779978"/>
              <a:ext cx="108136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400" b="0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dirty="0">
                  <a:solidFill>
                    <a:prstClr val="black"/>
                  </a:solidFill>
                </a:rPr>
                <a:t>添加标题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13329" y="3083358"/>
            <a:ext cx="1318181" cy="524197"/>
            <a:chOff x="4962529" y="2909189"/>
            <a:chExt cx="1318181" cy="524197"/>
          </a:xfrm>
        </p:grpSpPr>
        <p:sp>
          <p:nvSpPr>
            <p:cNvPr id="26" name="任意多边形 25"/>
            <p:cNvSpPr/>
            <p:nvPr/>
          </p:nvSpPr>
          <p:spPr>
            <a:xfrm>
              <a:off x="4962529" y="2909189"/>
              <a:ext cx="1318181" cy="524197"/>
            </a:xfrm>
            <a:custGeom>
              <a:avLst/>
              <a:gdLst>
                <a:gd name="connsiteX0" fmla="*/ 0 w 1537282"/>
                <a:gd name="connsiteY0" fmla="*/ 61133 h 611326"/>
                <a:gd name="connsiteX1" fmla="*/ 61133 w 1537282"/>
                <a:gd name="connsiteY1" fmla="*/ 0 h 611326"/>
                <a:gd name="connsiteX2" fmla="*/ 1476149 w 1537282"/>
                <a:gd name="connsiteY2" fmla="*/ 0 h 611326"/>
                <a:gd name="connsiteX3" fmla="*/ 1537282 w 1537282"/>
                <a:gd name="connsiteY3" fmla="*/ 61133 h 611326"/>
                <a:gd name="connsiteX4" fmla="*/ 1537282 w 1537282"/>
                <a:gd name="connsiteY4" fmla="*/ 550193 h 611326"/>
                <a:gd name="connsiteX5" fmla="*/ 1476149 w 1537282"/>
                <a:gd name="connsiteY5" fmla="*/ 611326 h 611326"/>
                <a:gd name="connsiteX6" fmla="*/ 61133 w 1537282"/>
                <a:gd name="connsiteY6" fmla="*/ 611326 h 611326"/>
                <a:gd name="connsiteX7" fmla="*/ 0 w 1537282"/>
                <a:gd name="connsiteY7" fmla="*/ 550193 h 611326"/>
                <a:gd name="connsiteX8" fmla="*/ 0 w 1537282"/>
                <a:gd name="connsiteY8" fmla="*/ 61133 h 6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282" h="611326">
                  <a:moveTo>
                    <a:pt x="0" y="61133"/>
                  </a:moveTo>
                  <a:cubicBezTo>
                    <a:pt x="0" y="27370"/>
                    <a:pt x="27370" y="0"/>
                    <a:pt x="61133" y="0"/>
                  </a:cubicBezTo>
                  <a:lnTo>
                    <a:pt x="1476149" y="0"/>
                  </a:lnTo>
                  <a:cubicBezTo>
                    <a:pt x="1509912" y="0"/>
                    <a:pt x="1537282" y="27370"/>
                    <a:pt x="1537282" y="61133"/>
                  </a:cubicBezTo>
                  <a:lnTo>
                    <a:pt x="1537282" y="550193"/>
                  </a:lnTo>
                  <a:cubicBezTo>
                    <a:pt x="1537282" y="583956"/>
                    <a:pt x="1509912" y="611326"/>
                    <a:pt x="1476149" y="611326"/>
                  </a:cubicBezTo>
                  <a:lnTo>
                    <a:pt x="61133" y="611326"/>
                  </a:lnTo>
                  <a:cubicBezTo>
                    <a:pt x="27370" y="611326"/>
                    <a:pt x="0" y="583956"/>
                    <a:pt x="0" y="550193"/>
                  </a:cubicBezTo>
                  <a:lnTo>
                    <a:pt x="0" y="61133"/>
                  </a:lnTo>
                  <a:close/>
                </a:path>
              </a:pathLst>
            </a:cu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4"/>
            <p:cNvSpPr txBox="1"/>
            <p:nvPr/>
          </p:nvSpPr>
          <p:spPr bwMode="auto">
            <a:xfrm>
              <a:off x="5126656" y="3022916"/>
              <a:ext cx="108136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400" b="0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dirty="0">
                  <a:solidFill>
                    <a:prstClr val="black"/>
                  </a:solidFill>
                </a:rPr>
                <a:t>添加标题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893207" y="1860232"/>
            <a:ext cx="1318181" cy="524197"/>
            <a:chOff x="6842407" y="1686063"/>
            <a:chExt cx="1318181" cy="524197"/>
          </a:xfrm>
        </p:grpSpPr>
        <p:sp>
          <p:nvSpPr>
            <p:cNvPr id="29" name="任意多边形 28"/>
            <p:cNvSpPr/>
            <p:nvPr/>
          </p:nvSpPr>
          <p:spPr>
            <a:xfrm>
              <a:off x="6842407" y="1686063"/>
              <a:ext cx="1318181" cy="524197"/>
            </a:xfrm>
            <a:custGeom>
              <a:avLst/>
              <a:gdLst>
                <a:gd name="connsiteX0" fmla="*/ 0 w 1537282"/>
                <a:gd name="connsiteY0" fmla="*/ 61133 h 611326"/>
                <a:gd name="connsiteX1" fmla="*/ 61133 w 1537282"/>
                <a:gd name="connsiteY1" fmla="*/ 0 h 611326"/>
                <a:gd name="connsiteX2" fmla="*/ 1476149 w 1537282"/>
                <a:gd name="connsiteY2" fmla="*/ 0 h 611326"/>
                <a:gd name="connsiteX3" fmla="*/ 1537282 w 1537282"/>
                <a:gd name="connsiteY3" fmla="*/ 61133 h 611326"/>
                <a:gd name="connsiteX4" fmla="*/ 1537282 w 1537282"/>
                <a:gd name="connsiteY4" fmla="*/ 550193 h 611326"/>
                <a:gd name="connsiteX5" fmla="*/ 1476149 w 1537282"/>
                <a:gd name="connsiteY5" fmla="*/ 611326 h 611326"/>
                <a:gd name="connsiteX6" fmla="*/ 61133 w 1537282"/>
                <a:gd name="connsiteY6" fmla="*/ 611326 h 611326"/>
                <a:gd name="connsiteX7" fmla="*/ 0 w 1537282"/>
                <a:gd name="connsiteY7" fmla="*/ 550193 h 611326"/>
                <a:gd name="connsiteX8" fmla="*/ 0 w 1537282"/>
                <a:gd name="connsiteY8" fmla="*/ 61133 h 6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282" h="611326">
                  <a:moveTo>
                    <a:pt x="0" y="61133"/>
                  </a:moveTo>
                  <a:cubicBezTo>
                    <a:pt x="0" y="27370"/>
                    <a:pt x="27370" y="0"/>
                    <a:pt x="61133" y="0"/>
                  </a:cubicBezTo>
                  <a:lnTo>
                    <a:pt x="1476149" y="0"/>
                  </a:lnTo>
                  <a:cubicBezTo>
                    <a:pt x="1509912" y="0"/>
                    <a:pt x="1537282" y="27370"/>
                    <a:pt x="1537282" y="61133"/>
                  </a:cubicBezTo>
                  <a:lnTo>
                    <a:pt x="1537282" y="550193"/>
                  </a:lnTo>
                  <a:cubicBezTo>
                    <a:pt x="1537282" y="583956"/>
                    <a:pt x="1509912" y="611326"/>
                    <a:pt x="1476149" y="611326"/>
                  </a:cubicBezTo>
                  <a:lnTo>
                    <a:pt x="61133" y="611326"/>
                  </a:lnTo>
                  <a:cubicBezTo>
                    <a:pt x="27370" y="611326"/>
                    <a:pt x="0" y="583956"/>
                    <a:pt x="0" y="550193"/>
                  </a:cubicBezTo>
                  <a:lnTo>
                    <a:pt x="0" y="61133"/>
                  </a:lnTo>
                  <a:close/>
                </a:path>
              </a:pathLst>
            </a:cu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30" name="TextBox 27"/>
            <p:cNvSpPr txBox="1"/>
            <p:nvPr/>
          </p:nvSpPr>
          <p:spPr bwMode="auto">
            <a:xfrm>
              <a:off x="7014154" y="1797442"/>
              <a:ext cx="108136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400" b="0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dirty="0">
                  <a:solidFill>
                    <a:prstClr val="black"/>
                  </a:solidFill>
                </a:rPr>
                <a:t>添加标题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肘形连接符 3"/>
          <p:cNvCxnSpPr/>
          <p:nvPr/>
        </p:nvCxnSpPr>
        <p:spPr>
          <a:xfrm flipV="1">
            <a:off x="3949775" y="1085235"/>
            <a:ext cx="1872208" cy="3312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 bwMode="auto">
          <a:xfrm>
            <a:off x="5893991" y="915566"/>
            <a:ext cx="20162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>
              <a:lnSpc>
                <a:spcPts val="1800"/>
              </a:lnSpc>
              <a:buClr>
                <a:srgbClr val="0070C0"/>
              </a:buClr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173911" y="1713870"/>
            <a:ext cx="3333129" cy="1388582"/>
            <a:chOff x="5364088" y="2039878"/>
            <a:chExt cx="3333129" cy="1388582"/>
          </a:xfrm>
        </p:grpSpPr>
        <p:sp>
          <p:nvSpPr>
            <p:cNvPr id="8" name="矩形 7"/>
            <p:cNvSpPr/>
            <p:nvPr/>
          </p:nvSpPr>
          <p:spPr bwMode="auto">
            <a:xfrm>
              <a:off x="5364088" y="2039878"/>
              <a:ext cx="1474224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5364088" y="2343026"/>
              <a:ext cx="3333129" cy="58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en-US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的精神。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5364088" y="2847082"/>
              <a:ext cx="3333128" cy="58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您实现美观、精致、严谨、动感的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173911" y="3171686"/>
            <a:ext cx="3333129" cy="1323130"/>
            <a:chOff x="5364088" y="3497694"/>
            <a:chExt cx="3333129" cy="1323130"/>
          </a:xfrm>
        </p:grpSpPr>
        <p:sp>
          <p:nvSpPr>
            <p:cNvPr id="12" name="矩形 11"/>
            <p:cNvSpPr/>
            <p:nvPr/>
          </p:nvSpPr>
          <p:spPr bwMode="auto">
            <a:xfrm>
              <a:off x="5364088" y="3497694"/>
              <a:ext cx="1474224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8"/>
            <p:cNvSpPr>
              <a:spLocks noChangeArrowheads="1"/>
            </p:cNvSpPr>
            <p:nvPr/>
          </p:nvSpPr>
          <p:spPr bwMode="auto">
            <a:xfrm>
              <a:off x="5364088" y="3786596"/>
              <a:ext cx="2948448" cy="513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杜绝平庸、专做精品 ！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4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5364088" y="4239446"/>
              <a:ext cx="3333129" cy="58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5" y="1410674"/>
            <a:ext cx="4097880" cy="3073798"/>
          </a:xfrm>
          <a:prstGeom prst="rect">
            <a:avLst/>
          </a:prstGeom>
          <a:ln>
            <a:solidFill>
              <a:srgbClr val="F4DA86"/>
            </a:solidFill>
          </a:ln>
        </p:spPr>
      </p:pic>
      <p:sp>
        <p:nvSpPr>
          <p:cNvPr id="15" name="矩形 14"/>
          <p:cNvSpPr/>
          <p:nvPr/>
        </p:nvSpPr>
        <p:spPr bwMode="auto">
          <a:xfrm>
            <a:off x="3150604" y="2530738"/>
            <a:ext cx="936104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ts val="18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图片可替换</a:t>
            </a:r>
            <a:endParaRPr lang="zh-CN" altLang="en-US" sz="105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C:\Users\Administrator.MICROSO-BQCPAHA\Desktop\图片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10"/>
          <a:stretch>
            <a:fillRect/>
          </a:stretch>
        </p:blipFill>
        <p:spPr bwMode="auto">
          <a:xfrm>
            <a:off x="2423592" y="1347613"/>
            <a:ext cx="1573830" cy="1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istrator.MICROSO-BQCPAHA\Desktop\pe008267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40"/>
          <a:stretch>
            <a:fillRect/>
          </a:stretch>
        </p:blipFill>
        <p:spPr bwMode="auto">
          <a:xfrm>
            <a:off x="7268110" y="3147813"/>
            <a:ext cx="1578346" cy="1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Administrator.MICROSO-BQCPAHA\Desktop\367-000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91"/>
          <a:stretch>
            <a:fillRect/>
          </a:stretch>
        </p:blipFill>
        <p:spPr bwMode="auto">
          <a:xfrm>
            <a:off x="5364088" y="3147814"/>
            <a:ext cx="1571929" cy="1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.MICROSO-BQCPAHA\Desktop\图片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7614"/>
            <a:ext cx="1579456" cy="1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213446" y="1347614"/>
            <a:ext cx="4607026" cy="1602953"/>
            <a:chOff x="4213446" y="1347614"/>
            <a:chExt cx="4607026" cy="1602953"/>
          </a:xfrm>
        </p:grpSpPr>
        <p:sp>
          <p:nvSpPr>
            <p:cNvPr id="9" name="单圆角矩形 8"/>
            <p:cNvSpPr/>
            <p:nvPr/>
          </p:nvSpPr>
          <p:spPr>
            <a:xfrm>
              <a:off x="4213446" y="1347614"/>
              <a:ext cx="4607026" cy="1602953"/>
            </a:xfrm>
            <a:prstGeom prst="snipRoundRect">
              <a:avLst>
                <a:gd name="adj1" fmla="val 3932"/>
                <a:gd name="adj2" fmla="val 16667"/>
              </a:avLst>
            </a:prstGeom>
            <a:solidFill>
              <a:srgbClr val="ECC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619465" y="1518934"/>
              <a:ext cx="3637643" cy="1361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en-US" altLang="zh-CN" sz="1100" spc="100" dirty="0">
                <a:solidFill>
                  <a:srgbClr val="4332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62322" y="3147812"/>
            <a:ext cx="4607026" cy="1602953"/>
            <a:chOff x="562322" y="3147812"/>
            <a:chExt cx="4607026" cy="1602953"/>
          </a:xfrm>
        </p:grpSpPr>
        <p:sp>
          <p:nvSpPr>
            <p:cNvPr id="12" name="单圆角矩形 11"/>
            <p:cNvSpPr/>
            <p:nvPr/>
          </p:nvSpPr>
          <p:spPr>
            <a:xfrm flipH="1">
              <a:off x="562322" y="3147812"/>
              <a:ext cx="4607026" cy="1602953"/>
            </a:xfrm>
            <a:prstGeom prst="snipRoundRect">
              <a:avLst>
                <a:gd name="adj1" fmla="val 3932"/>
                <a:gd name="adj2" fmla="val 16667"/>
              </a:avLst>
            </a:prstGeom>
            <a:solidFill>
              <a:srgbClr val="ECC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199921" y="3558831"/>
              <a:ext cx="1660986" cy="308161"/>
              <a:chOff x="3741568" y="3458808"/>
              <a:chExt cx="1660986" cy="308161"/>
            </a:xfrm>
          </p:grpSpPr>
          <p:sp>
            <p:nvSpPr>
              <p:cNvPr id="28" name="矩形 27"/>
              <p:cNvSpPr/>
              <p:nvPr/>
            </p:nvSpPr>
            <p:spPr bwMode="auto">
              <a:xfrm>
                <a:off x="4018834" y="3458808"/>
                <a:ext cx="1383720" cy="308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en-US" sz="1400" dirty="0">
                    <a:solidFill>
                      <a:srgbClr val="4332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3741568" y="3512863"/>
                <a:ext cx="256514" cy="200049"/>
              </a:xfrm>
              <a:prstGeom prst="roundRect">
                <a:avLst>
                  <a:gd name="adj" fmla="val 6379"/>
                </a:avLst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433224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991125" y="3558831"/>
              <a:ext cx="1625386" cy="308161"/>
              <a:chOff x="5532772" y="3458808"/>
              <a:chExt cx="1625386" cy="308161"/>
            </a:xfrm>
          </p:grpSpPr>
          <p:sp>
            <p:nvSpPr>
              <p:cNvPr id="26" name="矩形 25"/>
              <p:cNvSpPr/>
              <p:nvPr/>
            </p:nvSpPr>
            <p:spPr bwMode="auto">
              <a:xfrm>
                <a:off x="5774438" y="3458808"/>
                <a:ext cx="1383720" cy="308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en-US" sz="1400" dirty="0">
                    <a:solidFill>
                      <a:srgbClr val="4332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5532772" y="3512862"/>
                <a:ext cx="256514" cy="200049"/>
              </a:xfrm>
              <a:prstGeom prst="roundRect">
                <a:avLst>
                  <a:gd name="adj" fmla="val 6379"/>
                </a:avLst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433224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99921" y="4031355"/>
              <a:ext cx="1660986" cy="308161"/>
              <a:chOff x="3741568" y="3931332"/>
              <a:chExt cx="1660986" cy="308161"/>
            </a:xfrm>
          </p:grpSpPr>
          <p:sp>
            <p:nvSpPr>
              <p:cNvPr id="22" name="矩形 21"/>
              <p:cNvSpPr/>
              <p:nvPr/>
            </p:nvSpPr>
            <p:spPr bwMode="auto">
              <a:xfrm>
                <a:off x="4018834" y="3931332"/>
                <a:ext cx="1383720" cy="308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en-US" sz="1400" dirty="0">
                    <a:solidFill>
                      <a:srgbClr val="4332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3741568" y="3987442"/>
                <a:ext cx="256514" cy="200049"/>
                <a:chOff x="3741568" y="3987442"/>
                <a:chExt cx="256514" cy="200049"/>
              </a:xfrm>
            </p:grpSpPr>
            <p:sp>
              <p:nvSpPr>
                <p:cNvPr id="24" name="圆角矩形 23"/>
                <p:cNvSpPr/>
                <p:nvPr/>
              </p:nvSpPr>
              <p:spPr>
                <a:xfrm>
                  <a:off x="3741568" y="3987442"/>
                  <a:ext cx="256514" cy="200049"/>
                </a:xfrm>
                <a:prstGeom prst="roundRect">
                  <a:avLst>
                    <a:gd name="adj" fmla="val 6379"/>
                  </a:avLst>
                </a:prstGeom>
                <a:noFill/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srgbClr val="433224"/>
                    </a:solidFill>
                  </a:endParaRPr>
                </a:p>
              </p:txBody>
            </p:sp>
            <p:sp>
              <p:nvSpPr>
                <p:cNvPr id="25" name="Freeform 74"/>
                <p:cNvSpPr>
                  <a:spLocks noEditPoints="1"/>
                </p:cNvSpPr>
                <p:nvPr/>
              </p:nvSpPr>
              <p:spPr bwMode="auto">
                <a:xfrm>
                  <a:off x="3801834" y="4022903"/>
                  <a:ext cx="128920" cy="129125"/>
                </a:xfrm>
                <a:custGeom>
                  <a:avLst/>
                  <a:gdLst>
                    <a:gd name="T0" fmla="*/ 95 w 242"/>
                    <a:gd name="T1" fmla="*/ 208 h 242"/>
                    <a:gd name="T2" fmla="*/ 66 w 242"/>
                    <a:gd name="T3" fmla="*/ 210 h 242"/>
                    <a:gd name="T4" fmla="*/ 34 w 242"/>
                    <a:gd name="T5" fmla="*/ 206 h 242"/>
                    <a:gd name="T6" fmla="*/ 30 w 242"/>
                    <a:gd name="T7" fmla="*/ 174 h 242"/>
                    <a:gd name="T8" fmla="*/ 37 w 242"/>
                    <a:gd name="T9" fmla="*/ 155 h 242"/>
                    <a:gd name="T10" fmla="*/ 19 w 242"/>
                    <a:gd name="T11" fmla="*/ 146 h 242"/>
                    <a:gd name="T12" fmla="*/ 0 w 242"/>
                    <a:gd name="T13" fmla="*/ 119 h 242"/>
                    <a:gd name="T14" fmla="*/ 20 w 242"/>
                    <a:gd name="T15" fmla="*/ 95 h 242"/>
                    <a:gd name="T16" fmla="*/ 37 w 242"/>
                    <a:gd name="T17" fmla="*/ 87 h 242"/>
                    <a:gd name="T18" fmla="*/ 31 w 242"/>
                    <a:gd name="T19" fmla="*/ 67 h 242"/>
                    <a:gd name="T20" fmla="*/ 34 w 242"/>
                    <a:gd name="T21" fmla="*/ 34 h 242"/>
                    <a:gd name="T22" fmla="*/ 68 w 242"/>
                    <a:gd name="T23" fmla="*/ 31 h 242"/>
                    <a:gd name="T24" fmla="*/ 88 w 242"/>
                    <a:gd name="T25" fmla="*/ 36 h 242"/>
                    <a:gd name="T26" fmla="*/ 96 w 242"/>
                    <a:gd name="T27" fmla="*/ 20 h 242"/>
                    <a:gd name="T28" fmla="*/ 122 w 242"/>
                    <a:gd name="T29" fmla="*/ 0 h 242"/>
                    <a:gd name="T30" fmla="*/ 146 w 242"/>
                    <a:gd name="T31" fmla="*/ 21 h 242"/>
                    <a:gd name="T32" fmla="*/ 153 w 242"/>
                    <a:gd name="T33" fmla="*/ 36 h 242"/>
                    <a:gd name="T34" fmla="*/ 172 w 242"/>
                    <a:gd name="T35" fmla="*/ 32 h 242"/>
                    <a:gd name="T36" fmla="*/ 208 w 242"/>
                    <a:gd name="T37" fmla="*/ 35 h 242"/>
                    <a:gd name="T38" fmla="*/ 208 w 242"/>
                    <a:gd name="T39" fmla="*/ 69 h 242"/>
                    <a:gd name="T40" fmla="*/ 205 w 242"/>
                    <a:gd name="T41" fmla="*/ 88 h 242"/>
                    <a:gd name="T42" fmla="*/ 220 w 242"/>
                    <a:gd name="T43" fmla="*/ 95 h 242"/>
                    <a:gd name="T44" fmla="*/ 242 w 242"/>
                    <a:gd name="T45" fmla="*/ 120 h 242"/>
                    <a:gd name="T46" fmla="*/ 220 w 242"/>
                    <a:gd name="T47" fmla="*/ 146 h 242"/>
                    <a:gd name="T48" fmla="*/ 205 w 242"/>
                    <a:gd name="T49" fmla="*/ 153 h 242"/>
                    <a:gd name="T50" fmla="*/ 209 w 242"/>
                    <a:gd name="T51" fmla="*/ 172 h 242"/>
                    <a:gd name="T52" fmla="*/ 207 w 242"/>
                    <a:gd name="T53" fmla="*/ 206 h 242"/>
                    <a:gd name="T54" fmla="*/ 172 w 242"/>
                    <a:gd name="T55" fmla="*/ 208 h 242"/>
                    <a:gd name="T56" fmla="*/ 155 w 242"/>
                    <a:gd name="T57" fmla="*/ 204 h 242"/>
                    <a:gd name="T58" fmla="*/ 146 w 242"/>
                    <a:gd name="T59" fmla="*/ 216 h 242"/>
                    <a:gd name="T60" fmla="*/ 117 w 242"/>
                    <a:gd name="T61" fmla="*/ 242 h 242"/>
                    <a:gd name="T62" fmla="*/ 96 w 242"/>
                    <a:gd name="T63" fmla="*/ 213 h 242"/>
                    <a:gd name="T64" fmla="*/ 95 w 242"/>
                    <a:gd name="T65" fmla="*/ 208 h 242"/>
                    <a:gd name="T66" fmla="*/ 121 w 242"/>
                    <a:gd name="T67" fmla="*/ 168 h 242"/>
                    <a:gd name="T68" fmla="*/ 168 w 242"/>
                    <a:gd name="T69" fmla="*/ 120 h 242"/>
                    <a:gd name="T70" fmla="*/ 122 w 242"/>
                    <a:gd name="T71" fmla="*/ 74 h 242"/>
                    <a:gd name="T72" fmla="*/ 74 w 242"/>
                    <a:gd name="T73" fmla="*/ 120 h 242"/>
                    <a:gd name="T74" fmla="*/ 121 w 242"/>
                    <a:gd name="T75" fmla="*/ 168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2" h="242">
                      <a:moveTo>
                        <a:pt x="95" y="208"/>
                      </a:moveTo>
                      <a:cubicBezTo>
                        <a:pt x="85" y="199"/>
                        <a:pt x="76" y="199"/>
                        <a:pt x="66" y="210"/>
                      </a:cubicBezTo>
                      <a:cubicBezTo>
                        <a:pt x="54" y="223"/>
                        <a:pt x="44" y="216"/>
                        <a:pt x="34" y="206"/>
                      </a:cubicBezTo>
                      <a:cubicBezTo>
                        <a:pt x="24" y="196"/>
                        <a:pt x="20" y="187"/>
                        <a:pt x="30" y="174"/>
                      </a:cubicBezTo>
                      <a:cubicBezTo>
                        <a:pt x="34" y="169"/>
                        <a:pt x="39" y="160"/>
                        <a:pt x="37" y="155"/>
                      </a:cubicBezTo>
                      <a:cubicBezTo>
                        <a:pt x="36" y="150"/>
                        <a:pt x="26" y="147"/>
                        <a:pt x="19" y="146"/>
                      </a:cubicBezTo>
                      <a:cubicBezTo>
                        <a:pt x="2" y="144"/>
                        <a:pt x="0" y="133"/>
                        <a:pt x="0" y="119"/>
                      </a:cubicBezTo>
                      <a:cubicBezTo>
                        <a:pt x="0" y="105"/>
                        <a:pt x="5" y="97"/>
                        <a:pt x="20" y="95"/>
                      </a:cubicBezTo>
                      <a:cubicBezTo>
                        <a:pt x="26" y="95"/>
                        <a:pt x="36" y="91"/>
                        <a:pt x="37" y="87"/>
                      </a:cubicBezTo>
                      <a:cubicBezTo>
                        <a:pt x="38" y="81"/>
                        <a:pt x="36" y="72"/>
                        <a:pt x="31" y="67"/>
                      </a:cubicBezTo>
                      <a:cubicBezTo>
                        <a:pt x="20" y="55"/>
                        <a:pt x="23" y="45"/>
                        <a:pt x="34" y="34"/>
                      </a:cubicBezTo>
                      <a:cubicBezTo>
                        <a:pt x="44" y="24"/>
                        <a:pt x="54" y="19"/>
                        <a:pt x="68" y="31"/>
                      </a:cubicBezTo>
                      <a:cubicBezTo>
                        <a:pt x="73" y="35"/>
                        <a:pt x="82" y="38"/>
                        <a:pt x="88" y="36"/>
                      </a:cubicBezTo>
                      <a:cubicBezTo>
                        <a:pt x="92" y="35"/>
                        <a:pt x="95" y="26"/>
                        <a:pt x="96" y="20"/>
                      </a:cubicBezTo>
                      <a:cubicBezTo>
                        <a:pt x="97" y="2"/>
                        <a:pt x="108" y="0"/>
                        <a:pt x="122" y="0"/>
                      </a:cubicBezTo>
                      <a:cubicBezTo>
                        <a:pt x="137" y="0"/>
                        <a:pt x="146" y="4"/>
                        <a:pt x="146" y="21"/>
                      </a:cubicBezTo>
                      <a:cubicBezTo>
                        <a:pt x="146" y="26"/>
                        <a:pt x="150" y="35"/>
                        <a:pt x="153" y="36"/>
                      </a:cubicBezTo>
                      <a:cubicBezTo>
                        <a:pt x="159" y="38"/>
                        <a:pt x="168" y="36"/>
                        <a:pt x="172" y="32"/>
                      </a:cubicBezTo>
                      <a:cubicBezTo>
                        <a:pt x="186" y="20"/>
                        <a:pt x="196" y="23"/>
                        <a:pt x="208" y="35"/>
                      </a:cubicBezTo>
                      <a:cubicBezTo>
                        <a:pt x="220" y="47"/>
                        <a:pt x="220" y="57"/>
                        <a:pt x="208" y="69"/>
                      </a:cubicBezTo>
                      <a:cubicBezTo>
                        <a:pt x="205" y="73"/>
                        <a:pt x="203" y="82"/>
                        <a:pt x="205" y="88"/>
                      </a:cubicBezTo>
                      <a:cubicBezTo>
                        <a:pt x="206" y="92"/>
                        <a:pt x="215" y="95"/>
                        <a:pt x="220" y="95"/>
                      </a:cubicBezTo>
                      <a:cubicBezTo>
                        <a:pt x="237" y="96"/>
                        <a:pt x="242" y="104"/>
                        <a:pt x="242" y="120"/>
                      </a:cubicBezTo>
                      <a:cubicBezTo>
                        <a:pt x="242" y="135"/>
                        <a:pt x="238" y="145"/>
                        <a:pt x="220" y="146"/>
                      </a:cubicBezTo>
                      <a:cubicBezTo>
                        <a:pt x="215" y="146"/>
                        <a:pt x="206" y="150"/>
                        <a:pt x="205" y="153"/>
                      </a:cubicBezTo>
                      <a:cubicBezTo>
                        <a:pt x="203" y="159"/>
                        <a:pt x="205" y="168"/>
                        <a:pt x="209" y="172"/>
                      </a:cubicBezTo>
                      <a:cubicBezTo>
                        <a:pt x="221" y="185"/>
                        <a:pt x="218" y="195"/>
                        <a:pt x="207" y="206"/>
                      </a:cubicBezTo>
                      <a:cubicBezTo>
                        <a:pt x="195" y="218"/>
                        <a:pt x="185" y="220"/>
                        <a:pt x="172" y="208"/>
                      </a:cubicBezTo>
                      <a:cubicBezTo>
                        <a:pt x="168" y="205"/>
                        <a:pt x="160" y="203"/>
                        <a:pt x="155" y="204"/>
                      </a:cubicBezTo>
                      <a:cubicBezTo>
                        <a:pt x="151" y="204"/>
                        <a:pt x="146" y="212"/>
                        <a:pt x="146" y="216"/>
                      </a:cubicBezTo>
                      <a:cubicBezTo>
                        <a:pt x="147" y="237"/>
                        <a:pt x="136" y="242"/>
                        <a:pt x="117" y="242"/>
                      </a:cubicBezTo>
                      <a:cubicBezTo>
                        <a:pt x="97" y="241"/>
                        <a:pt x="95" y="229"/>
                        <a:pt x="96" y="213"/>
                      </a:cubicBezTo>
                      <a:cubicBezTo>
                        <a:pt x="96" y="211"/>
                        <a:pt x="96" y="209"/>
                        <a:pt x="95" y="208"/>
                      </a:cubicBezTo>
                      <a:close/>
                      <a:moveTo>
                        <a:pt x="121" y="168"/>
                      </a:moveTo>
                      <a:cubicBezTo>
                        <a:pt x="146" y="167"/>
                        <a:pt x="169" y="144"/>
                        <a:pt x="168" y="120"/>
                      </a:cubicBezTo>
                      <a:cubicBezTo>
                        <a:pt x="167" y="96"/>
                        <a:pt x="145" y="74"/>
                        <a:pt x="122" y="74"/>
                      </a:cubicBezTo>
                      <a:cubicBezTo>
                        <a:pt x="97" y="73"/>
                        <a:pt x="74" y="96"/>
                        <a:pt x="74" y="120"/>
                      </a:cubicBezTo>
                      <a:cubicBezTo>
                        <a:pt x="74" y="145"/>
                        <a:pt x="97" y="168"/>
                        <a:pt x="121" y="16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srgbClr val="433224"/>
                    </a:solidFill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2991125" y="4031355"/>
              <a:ext cx="1625386" cy="308161"/>
              <a:chOff x="5532772" y="3931332"/>
              <a:chExt cx="1625386" cy="308161"/>
            </a:xfrm>
          </p:grpSpPr>
          <p:sp>
            <p:nvSpPr>
              <p:cNvPr id="20" name="矩形 19"/>
              <p:cNvSpPr/>
              <p:nvPr/>
            </p:nvSpPr>
            <p:spPr bwMode="auto">
              <a:xfrm>
                <a:off x="5774438" y="3931332"/>
                <a:ext cx="1383720" cy="308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en-US" sz="1400" dirty="0">
                    <a:solidFill>
                      <a:srgbClr val="4332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5532772" y="3987442"/>
                <a:ext cx="256514" cy="200049"/>
              </a:xfrm>
              <a:prstGeom prst="roundRect">
                <a:avLst>
                  <a:gd name="adj" fmla="val 6379"/>
                </a:avLst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433224"/>
                  </a:solidFill>
                </a:endParaRPr>
              </a:p>
            </p:txBody>
          </p:sp>
        </p:grpSp>
        <p:sp>
          <p:nvSpPr>
            <p:cNvPr id="17" name="Freeform 74"/>
            <p:cNvSpPr>
              <a:spLocks noEditPoints="1"/>
            </p:cNvSpPr>
            <p:nvPr/>
          </p:nvSpPr>
          <p:spPr bwMode="auto">
            <a:xfrm>
              <a:off x="1277062" y="3648348"/>
              <a:ext cx="128920" cy="129125"/>
            </a:xfrm>
            <a:custGeom>
              <a:avLst/>
              <a:gdLst>
                <a:gd name="T0" fmla="*/ 95 w 242"/>
                <a:gd name="T1" fmla="*/ 208 h 242"/>
                <a:gd name="T2" fmla="*/ 66 w 242"/>
                <a:gd name="T3" fmla="*/ 210 h 242"/>
                <a:gd name="T4" fmla="*/ 34 w 242"/>
                <a:gd name="T5" fmla="*/ 206 h 242"/>
                <a:gd name="T6" fmla="*/ 30 w 242"/>
                <a:gd name="T7" fmla="*/ 174 h 242"/>
                <a:gd name="T8" fmla="*/ 37 w 242"/>
                <a:gd name="T9" fmla="*/ 155 h 242"/>
                <a:gd name="T10" fmla="*/ 19 w 242"/>
                <a:gd name="T11" fmla="*/ 146 h 242"/>
                <a:gd name="T12" fmla="*/ 0 w 242"/>
                <a:gd name="T13" fmla="*/ 119 h 242"/>
                <a:gd name="T14" fmla="*/ 20 w 242"/>
                <a:gd name="T15" fmla="*/ 95 h 242"/>
                <a:gd name="T16" fmla="*/ 37 w 242"/>
                <a:gd name="T17" fmla="*/ 87 h 242"/>
                <a:gd name="T18" fmla="*/ 31 w 242"/>
                <a:gd name="T19" fmla="*/ 67 h 242"/>
                <a:gd name="T20" fmla="*/ 34 w 242"/>
                <a:gd name="T21" fmla="*/ 34 h 242"/>
                <a:gd name="T22" fmla="*/ 68 w 242"/>
                <a:gd name="T23" fmla="*/ 31 h 242"/>
                <a:gd name="T24" fmla="*/ 88 w 242"/>
                <a:gd name="T25" fmla="*/ 36 h 242"/>
                <a:gd name="T26" fmla="*/ 96 w 242"/>
                <a:gd name="T27" fmla="*/ 20 h 242"/>
                <a:gd name="T28" fmla="*/ 122 w 242"/>
                <a:gd name="T29" fmla="*/ 0 h 242"/>
                <a:gd name="T30" fmla="*/ 146 w 242"/>
                <a:gd name="T31" fmla="*/ 21 h 242"/>
                <a:gd name="T32" fmla="*/ 153 w 242"/>
                <a:gd name="T33" fmla="*/ 36 h 242"/>
                <a:gd name="T34" fmla="*/ 172 w 242"/>
                <a:gd name="T35" fmla="*/ 32 h 242"/>
                <a:gd name="T36" fmla="*/ 208 w 242"/>
                <a:gd name="T37" fmla="*/ 35 h 242"/>
                <a:gd name="T38" fmla="*/ 208 w 242"/>
                <a:gd name="T39" fmla="*/ 69 h 242"/>
                <a:gd name="T40" fmla="*/ 205 w 242"/>
                <a:gd name="T41" fmla="*/ 88 h 242"/>
                <a:gd name="T42" fmla="*/ 220 w 242"/>
                <a:gd name="T43" fmla="*/ 95 h 242"/>
                <a:gd name="T44" fmla="*/ 242 w 242"/>
                <a:gd name="T45" fmla="*/ 120 h 242"/>
                <a:gd name="T46" fmla="*/ 220 w 242"/>
                <a:gd name="T47" fmla="*/ 146 h 242"/>
                <a:gd name="T48" fmla="*/ 205 w 242"/>
                <a:gd name="T49" fmla="*/ 153 h 242"/>
                <a:gd name="T50" fmla="*/ 209 w 242"/>
                <a:gd name="T51" fmla="*/ 172 h 242"/>
                <a:gd name="T52" fmla="*/ 207 w 242"/>
                <a:gd name="T53" fmla="*/ 206 h 242"/>
                <a:gd name="T54" fmla="*/ 172 w 242"/>
                <a:gd name="T55" fmla="*/ 208 h 242"/>
                <a:gd name="T56" fmla="*/ 155 w 242"/>
                <a:gd name="T57" fmla="*/ 204 h 242"/>
                <a:gd name="T58" fmla="*/ 146 w 242"/>
                <a:gd name="T59" fmla="*/ 216 h 242"/>
                <a:gd name="T60" fmla="*/ 117 w 242"/>
                <a:gd name="T61" fmla="*/ 242 h 242"/>
                <a:gd name="T62" fmla="*/ 96 w 242"/>
                <a:gd name="T63" fmla="*/ 213 h 242"/>
                <a:gd name="T64" fmla="*/ 95 w 242"/>
                <a:gd name="T65" fmla="*/ 208 h 242"/>
                <a:gd name="T66" fmla="*/ 121 w 242"/>
                <a:gd name="T67" fmla="*/ 168 h 242"/>
                <a:gd name="T68" fmla="*/ 168 w 242"/>
                <a:gd name="T69" fmla="*/ 120 h 242"/>
                <a:gd name="T70" fmla="*/ 122 w 242"/>
                <a:gd name="T71" fmla="*/ 74 h 242"/>
                <a:gd name="T72" fmla="*/ 74 w 242"/>
                <a:gd name="T73" fmla="*/ 120 h 242"/>
                <a:gd name="T74" fmla="*/ 121 w 242"/>
                <a:gd name="T75" fmla="*/ 16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2" h="242">
                  <a:moveTo>
                    <a:pt x="95" y="208"/>
                  </a:moveTo>
                  <a:cubicBezTo>
                    <a:pt x="85" y="199"/>
                    <a:pt x="76" y="199"/>
                    <a:pt x="66" y="210"/>
                  </a:cubicBezTo>
                  <a:cubicBezTo>
                    <a:pt x="54" y="223"/>
                    <a:pt x="44" y="216"/>
                    <a:pt x="34" y="206"/>
                  </a:cubicBezTo>
                  <a:cubicBezTo>
                    <a:pt x="24" y="196"/>
                    <a:pt x="20" y="187"/>
                    <a:pt x="30" y="174"/>
                  </a:cubicBezTo>
                  <a:cubicBezTo>
                    <a:pt x="34" y="169"/>
                    <a:pt x="39" y="160"/>
                    <a:pt x="37" y="155"/>
                  </a:cubicBezTo>
                  <a:cubicBezTo>
                    <a:pt x="36" y="150"/>
                    <a:pt x="26" y="147"/>
                    <a:pt x="19" y="146"/>
                  </a:cubicBezTo>
                  <a:cubicBezTo>
                    <a:pt x="2" y="144"/>
                    <a:pt x="0" y="133"/>
                    <a:pt x="0" y="119"/>
                  </a:cubicBezTo>
                  <a:cubicBezTo>
                    <a:pt x="0" y="105"/>
                    <a:pt x="5" y="97"/>
                    <a:pt x="20" y="95"/>
                  </a:cubicBezTo>
                  <a:cubicBezTo>
                    <a:pt x="26" y="95"/>
                    <a:pt x="36" y="91"/>
                    <a:pt x="37" y="87"/>
                  </a:cubicBezTo>
                  <a:cubicBezTo>
                    <a:pt x="38" y="81"/>
                    <a:pt x="36" y="72"/>
                    <a:pt x="31" y="67"/>
                  </a:cubicBezTo>
                  <a:cubicBezTo>
                    <a:pt x="20" y="55"/>
                    <a:pt x="23" y="45"/>
                    <a:pt x="34" y="34"/>
                  </a:cubicBezTo>
                  <a:cubicBezTo>
                    <a:pt x="44" y="24"/>
                    <a:pt x="54" y="19"/>
                    <a:pt x="68" y="31"/>
                  </a:cubicBezTo>
                  <a:cubicBezTo>
                    <a:pt x="73" y="35"/>
                    <a:pt x="82" y="38"/>
                    <a:pt x="88" y="36"/>
                  </a:cubicBezTo>
                  <a:cubicBezTo>
                    <a:pt x="92" y="35"/>
                    <a:pt x="95" y="26"/>
                    <a:pt x="96" y="20"/>
                  </a:cubicBezTo>
                  <a:cubicBezTo>
                    <a:pt x="97" y="2"/>
                    <a:pt x="108" y="0"/>
                    <a:pt x="122" y="0"/>
                  </a:cubicBezTo>
                  <a:cubicBezTo>
                    <a:pt x="137" y="0"/>
                    <a:pt x="146" y="4"/>
                    <a:pt x="146" y="21"/>
                  </a:cubicBezTo>
                  <a:cubicBezTo>
                    <a:pt x="146" y="26"/>
                    <a:pt x="150" y="35"/>
                    <a:pt x="153" y="36"/>
                  </a:cubicBezTo>
                  <a:cubicBezTo>
                    <a:pt x="159" y="38"/>
                    <a:pt x="168" y="36"/>
                    <a:pt x="172" y="32"/>
                  </a:cubicBezTo>
                  <a:cubicBezTo>
                    <a:pt x="186" y="20"/>
                    <a:pt x="196" y="23"/>
                    <a:pt x="208" y="35"/>
                  </a:cubicBezTo>
                  <a:cubicBezTo>
                    <a:pt x="220" y="47"/>
                    <a:pt x="220" y="57"/>
                    <a:pt x="208" y="69"/>
                  </a:cubicBezTo>
                  <a:cubicBezTo>
                    <a:pt x="205" y="73"/>
                    <a:pt x="203" y="82"/>
                    <a:pt x="205" y="88"/>
                  </a:cubicBezTo>
                  <a:cubicBezTo>
                    <a:pt x="206" y="92"/>
                    <a:pt x="215" y="95"/>
                    <a:pt x="220" y="95"/>
                  </a:cubicBezTo>
                  <a:cubicBezTo>
                    <a:pt x="237" y="96"/>
                    <a:pt x="242" y="104"/>
                    <a:pt x="242" y="120"/>
                  </a:cubicBezTo>
                  <a:cubicBezTo>
                    <a:pt x="242" y="135"/>
                    <a:pt x="238" y="145"/>
                    <a:pt x="220" y="146"/>
                  </a:cubicBezTo>
                  <a:cubicBezTo>
                    <a:pt x="215" y="146"/>
                    <a:pt x="206" y="150"/>
                    <a:pt x="205" y="153"/>
                  </a:cubicBezTo>
                  <a:cubicBezTo>
                    <a:pt x="203" y="159"/>
                    <a:pt x="205" y="168"/>
                    <a:pt x="209" y="172"/>
                  </a:cubicBezTo>
                  <a:cubicBezTo>
                    <a:pt x="221" y="185"/>
                    <a:pt x="218" y="195"/>
                    <a:pt x="207" y="206"/>
                  </a:cubicBezTo>
                  <a:cubicBezTo>
                    <a:pt x="195" y="218"/>
                    <a:pt x="185" y="220"/>
                    <a:pt x="172" y="208"/>
                  </a:cubicBezTo>
                  <a:cubicBezTo>
                    <a:pt x="168" y="205"/>
                    <a:pt x="160" y="203"/>
                    <a:pt x="155" y="204"/>
                  </a:cubicBezTo>
                  <a:cubicBezTo>
                    <a:pt x="151" y="204"/>
                    <a:pt x="146" y="212"/>
                    <a:pt x="146" y="216"/>
                  </a:cubicBezTo>
                  <a:cubicBezTo>
                    <a:pt x="147" y="237"/>
                    <a:pt x="136" y="242"/>
                    <a:pt x="117" y="242"/>
                  </a:cubicBezTo>
                  <a:cubicBezTo>
                    <a:pt x="97" y="241"/>
                    <a:pt x="95" y="229"/>
                    <a:pt x="96" y="213"/>
                  </a:cubicBezTo>
                  <a:cubicBezTo>
                    <a:pt x="96" y="211"/>
                    <a:pt x="96" y="209"/>
                    <a:pt x="95" y="208"/>
                  </a:cubicBezTo>
                  <a:close/>
                  <a:moveTo>
                    <a:pt x="121" y="168"/>
                  </a:moveTo>
                  <a:cubicBezTo>
                    <a:pt x="146" y="167"/>
                    <a:pt x="169" y="144"/>
                    <a:pt x="168" y="120"/>
                  </a:cubicBezTo>
                  <a:cubicBezTo>
                    <a:pt x="167" y="96"/>
                    <a:pt x="145" y="74"/>
                    <a:pt x="122" y="74"/>
                  </a:cubicBezTo>
                  <a:cubicBezTo>
                    <a:pt x="97" y="73"/>
                    <a:pt x="74" y="96"/>
                    <a:pt x="74" y="120"/>
                  </a:cubicBezTo>
                  <a:cubicBezTo>
                    <a:pt x="74" y="145"/>
                    <a:pt x="97" y="168"/>
                    <a:pt x="121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433224"/>
                </a:solidFill>
              </a:endParaRPr>
            </a:p>
          </p:txBody>
        </p:sp>
        <p:sp>
          <p:nvSpPr>
            <p:cNvPr id="18" name="Freeform 74"/>
            <p:cNvSpPr>
              <a:spLocks noEditPoints="1"/>
            </p:cNvSpPr>
            <p:nvPr/>
          </p:nvSpPr>
          <p:spPr bwMode="auto">
            <a:xfrm>
              <a:off x="3054922" y="3648348"/>
              <a:ext cx="128920" cy="129125"/>
            </a:xfrm>
            <a:custGeom>
              <a:avLst/>
              <a:gdLst>
                <a:gd name="T0" fmla="*/ 95 w 242"/>
                <a:gd name="T1" fmla="*/ 208 h 242"/>
                <a:gd name="T2" fmla="*/ 66 w 242"/>
                <a:gd name="T3" fmla="*/ 210 h 242"/>
                <a:gd name="T4" fmla="*/ 34 w 242"/>
                <a:gd name="T5" fmla="*/ 206 h 242"/>
                <a:gd name="T6" fmla="*/ 30 w 242"/>
                <a:gd name="T7" fmla="*/ 174 h 242"/>
                <a:gd name="T8" fmla="*/ 37 w 242"/>
                <a:gd name="T9" fmla="*/ 155 h 242"/>
                <a:gd name="T10" fmla="*/ 19 w 242"/>
                <a:gd name="T11" fmla="*/ 146 h 242"/>
                <a:gd name="T12" fmla="*/ 0 w 242"/>
                <a:gd name="T13" fmla="*/ 119 h 242"/>
                <a:gd name="T14" fmla="*/ 20 w 242"/>
                <a:gd name="T15" fmla="*/ 95 h 242"/>
                <a:gd name="T16" fmla="*/ 37 w 242"/>
                <a:gd name="T17" fmla="*/ 87 h 242"/>
                <a:gd name="T18" fmla="*/ 31 w 242"/>
                <a:gd name="T19" fmla="*/ 67 h 242"/>
                <a:gd name="T20" fmla="*/ 34 w 242"/>
                <a:gd name="T21" fmla="*/ 34 h 242"/>
                <a:gd name="T22" fmla="*/ 68 w 242"/>
                <a:gd name="T23" fmla="*/ 31 h 242"/>
                <a:gd name="T24" fmla="*/ 88 w 242"/>
                <a:gd name="T25" fmla="*/ 36 h 242"/>
                <a:gd name="T26" fmla="*/ 96 w 242"/>
                <a:gd name="T27" fmla="*/ 20 h 242"/>
                <a:gd name="T28" fmla="*/ 122 w 242"/>
                <a:gd name="T29" fmla="*/ 0 h 242"/>
                <a:gd name="T30" fmla="*/ 146 w 242"/>
                <a:gd name="T31" fmla="*/ 21 h 242"/>
                <a:gd name="T32" fmla="*/ 153 w 242"/>
                <a:gd name="T33" fmla="*/ 36 h 242"/>
                <a:gd name="T34" fmla="*/ 172 w 242"/>
                <a:gd name="T35" fmla="*/ 32 h 242"/>
                <a:gd name="T36" fmla="*/ 208 w 242"/>
                <a:gd name="T37" fmla="*/ 35 h 242"/>
                <a:gd name="T38" fmla="*/ 208 w 242"/>
                <a:gd name="T39" fmla="*/ 69 h 242"/>
                <a:gd name="T40" fmla="*/ 205 w 242"/>
                <a:gd name="T41" fmla="*/ 88 h 242"/>
                <a:gd name="T42" fmla="*/ 220 w 242"/>
                <a:gd name="T43" fmla="*/ 95 h 242"/>
                <a:gd name="T44" fmla="*/ 242 w 242"/>
                <a:gd name="T45" fmla="*/ 120 h 242"/>
                <a:gd name="T46" fmla="*/ 220 w 242"/>
                <a:gd name="T47" fmla="*/ 146 h 242"/>
                <a:gd name="T48" fmla="*/ 205 w 242"/>
                <a:gd name="T49" fmla="*/ 153 h 242"/>
                <a:gd name="T50" fmla="*/ 209 w 242"/>
                <a:gd name="T51" fmla="*/ 172 h 242"/>
                <a:gd name="T52" fmla="*/ 207 w 242"/>
                <a:gd name="T53" fmla="*/ 206 h 242"/>
                <a:gd name="T54" fmla="*/ 172 w 242"/>
                <a:gd name="T55" fmla="*/ 208 h 242"/>
                <a:gd name="T56" fmla="*/ 155 w 242"/>
                <a:gd name="T57" fmla="*/ 204 h 242"/>
                <a:gd name="T58" fmla="*/ 146 w 242"/>
                <a:gd name="T59" fmla="*/ 216 h 242"/>
                <a:gd name="T60" fmla="*/ 117 w 242"/>
                <a:gd name="T61" fmla="*/ 242 h 242"/>
                <a:gd name="T62" fmla="*/ 96 w 242"/>
                <a:gd name="T63" fmla="*/ 213 h 242"/>
                <a:gd name="T64" fmla="*/ 95 w 242"/>
                <a:gd name="T65" fmla="*/ 208 h 242"/>
                <a:gd name="T66" fmla="*/ 121 w 242"/>
                <a:gd name="T67" fmla="*/ 168 h 242"/>
                <a:gd name="T68" fmla="*/ 168 w 242"/>
                <a:gd name="T69" fmla="*/ 120 h 242"/>
                <a:gd name="T70" fmla="*/ 122 w 242"/>
                <a:gd name="T71" fmla="*/ 74 h 242"/>
                <a:gd name="T72" fmla="*/ 74 w 242"/>
                <a:gd name="T73" fmla="*/ 120 h 242"/>
                <a:gd name="T74" fmla="*/ 121 w 242"/>
                <a:gd name="T75" fmla="*/ 16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2" h="242">
                  <a:moveTo>
                    <a:pt x="95" y="208"/>
                  </a:moveTo>
                  <a:cubicBezTo>
                    <a:pt x="85" y="199"/>
                    <a:pt x="76" y="199"/>
                    <a:pt x="66" y="210"/>
                  </a:cubicBezTo>
                  <a:cubicBezTo>
                    <a:pt x="54" y="223"/>
                    <a:pt x="44" y="216"/>
                    <a:pt x="34" y="206"/>
                  </a:cubicBezTo>
                  <a:cubicBezTo>
                    <a:pt x="24" y="196"/>
                    <a:pt x="20" y="187"/>
                    <a:pt x="30" y="174"/>
                  </a:cubicBezTo>
                  <a:cubicBezTo>
                    <a:pt x="34" y="169"/>
                    <a:pt x="39" y="160"/>
                    <a:pt x="37" y="155"/>
                  </a:cubicBezTo>
                  <a:cubicBezTo>
                    <a:pt x="36" y="150"/>
                    <a:pt x="26" y="147"/>
                    <a:pt x="19" y="146"/>
                  </a:cubicBezTo>
                  <a:cubicBezTo>
                    <a:pt x="2" y="144"/>
                    <a:pt x="0" y="133"/>
                    <a:pt x="0" y="119"/>
                  </a:cubicBezTo>
                  <a:cubicBezTo>
                    <a:pt x="0" y="105"/>
                    <a:pt x="5" y="97"/>
                    <a:pt x="20" y="95"/>
                  </a:cubicBezTo>
                  <a:cubicBezTo>
                    <a:pt x="26" y="95"/>
                    <a:pt x="36" y="91"/>
                    <a:pt x="37" y="87"/>
                  </a:cubicBezTo>
                  <a:cubicBezTo>
                    <a:pt x="38" y="81"/>
                    <a:pt x="36" y="72"/>
                    <a:pt x="31" y="67"/>
                  </a:cubicBezTo>
                  <a:cubicBezTo>
                    <a:pt x="20" y="55"/>
                    <a:pt x="23" y="45"/>
                    <a:pt x="34" y="34"/>
                  </a:cubicBezTo>
                  <a:cubicBezTo>
                    <a:pt x="44" y="24"/>
                    <a:pt x="54" y="19"/>
                    <a:pt x="68" y="31"/>
                  </a:cubicBezTo>
                  <a:cubicBezTo>
                    <a:pt x="73" y="35"/>
                    <a:pt x="82" y="38"/>
                    <a:pt x="88" y="36"/>
                  </a:cubicBezTo>
                  <a:cubicBezTo>
                    <a:pt x="92" y="35"/>
                    <a:pt x="95" y="26"/>
                    <a:pt x="96" y="20"/>
                  </a:cubicBezTo>
                  <a:cubicBezTo>
                    <a:pt x="97" y="2"/>
                    <a:pt x="108" y="0"/>
                    <a:pt x="122" y="0"/>
                  </a:cubicBezTo>
                  <a:cubicBezTo>
                    <a:pt x="137" y="0"/>
                    <a:pt x="146" y="4"/>
                    <a:pt x="146" y="21"/>
                  </a:cubicBezTo>
                  <a:cubicBezTo>
                    <a:pt x="146" y="26"/>
                    <a:pt x="150" y="35"/>
                    <a:pt x="153" y="36"/>
                  </a:cubicBezTo>
                  <a:cubicBezTo>
                    <a:pt x="159" y="38"/>
                    <a:pt x="168" y="36"/>
                    <a:pt x="172" y="32"/>
                  </a:cubicBezTo>
                  <a:cubicBezTo>
                    <a:pt x="186" y="20"/>
                    <a:pt x="196" y="23"/>
                    <a:pt x="208" y="35"/>
                  </a:cubicBezTo>
                  <a:cubicBezTo>
                    <a:pt x="220" y="47"/>
                    <a:pt x="220" y="57"/>
                    <a:pt x="208" y="69"/>
                  </a:cubicBezTo>
                  <a:cubicBezTo>
                    <a:pt x="205" y="73"/>
                    <a:pt x="203" y="82"/>
                    <a:pt x="205" y="88"/>
                  </a:cubicBezTo>
                  <a:cubicBezTo>
                    <a:pt x="206" y="92"/>
                    <a:pt x="215" y="95"/>
                    <a:pt x="220" y="95"/>
                  </a:cubicBezTo>
                  <a:cubicBezTo>
                    <a:pt x="237" y="96"/>
                    <a:pt x="242" y="104"/>
                    <a:pt x="242" y="120"/>
                  </a:cubicBezTo>
                  <a:cubicBezTo>
                    <a:pt x="242" y="135"/>
                    <a:pt x="238" y="145"/>
                    <a:pt x="220" y="146"/>
                  </a:cubicBezTo>
                  <a:cubicBezTo>
                    <a:pt x="215" y="146"/>
                    <a:pt x="206" y="150"/>
                    <a:pt x="205" y="153"/>
                  </a:cubicBezTo>
                  <a:cubicBezTo>
                    <a:pt x="203" y="159"/>
                    <a:pt x="205" y="168"/>
                    <a:pt x="209" y="172"/>
                  </a:cubicBezTo>
                  <a:cubicBezTo>
                    <a:pt x="221" y="185"/>
                    <a:pt x="218" y="195"/>
                    <a:pt x="207" y="206"/>
                  </a:cubicBezTo>
                  <a:cubicBezTo>
                    <a:pt x="195" y="218"/>
                    <a:pt x="185" y="220"/>
                    <a:pt x="172" y="208"/>
                  </a:cubicBezTo>
                  <a:cubicBezTo>
                    <a:pt x="168" y="205"/>
                    <a:pt x="160" y="203"/>
                    <a:pt x="155" y="204"/>
                  </a:cubicBezTo>
                  <a:cubicBezTo>
                    <a:pt x="151" y="204"/>
                    <a:pt x="146" y="212"/>
                    <a:pt x="146" y="216"/>
                  </a:cubicBezTo>
                  <a:cubicBezTo>
                    <a:pt x="147" y="237"/>
                    <a:pt x="136" y="242"/>
                    <a:pt x="117" y="242"/>
                  </a:cubicBezTo>
                  <a:cubicBezTo>
                    <a:pt x="97" y="241"/>
                    <a:pt x="95" y="229"/>
                    <a:pt x="96" y="213"/>
                  </a:cubicBezTo>
                  <a:cubicBezTo>
                    <a:pt x="96" y="211"/>
                    <a:pt x="96" y="209"/>
                    <a:pt x="95" y="208"/>
                  </a:cubicBezTo>
                  <a:close/>
                  <a:moveTo>
                    <a:pt x="121" y="168"/>
                  </a:moveTo>
                  <a:cubicBezTo>
                    <a:pt x="146" y="167"/>
                    <a:pt x="169" y="144"/>
                    <a:pt x="168" y="120"/>
                  </a:cubicBezTo>
                  <a:cubicBezTo>
                    <a:pt x="167" y="96"/>
                    <a:pt x="145" y="74"/>
                    <a:pt x="122" y="74"/>
                  </a:cubicBezTo>
                  <a:cubicBezTo>
                    <a:pt x="97" y="73"/>
                    <a:pt x="74" y="96"/>
                    <a:pt x="74" y="120"/>
                  </a:cubicBezTo>
                  <a:cubicBezTo>
                    <a:pt x="74" y="145"/>
                    <a:pt x="97" y="168"/>
                    <a:pt x="121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433224"/>
                </a:solidFill>
              </a:endParaRPr>
            </a:p>
          </p:txBody>
        </p:sp>
        <p:sp>
          <p:nvSpPr>
            <p:cNvPr id="19" name="Freeform 74"/>
            <p:cNvSpPr>
              <a:spLocks noEditPoints="1"/>
            </p:cNvSpPr>
            <p:nvPr/>
          </p:nvSpPr>
          <p:spPr bwMode="auto">
            <a:xfrm>
              <a:off x="3054922" y="4120872"/>
              <a:ext cx="128920" cy="129125"/>
            </a:xfrm>
            <a:custGeom>
              <a:avLst/>
              <a:gdLst>
                <a:gd name="T0" fmla="*/ 95 w 242"/>
                <a:gd name="T1" fmla="*/ 208 h 242"/>
                <a:gd name="T2" fmla="*/ 66 w 242"/>
                <a:gd name="T3" fmla="*/ 210 h 242"/>
                <a:gd name="T4" fmla="*/ 34 w 242"/>
                <a:gd name="T5" fmla="*/ 206 h 242"/>
                <a:gd name="T6" fmla="*/ 30 w 242"/>
                <a:gd name="T7" fmla="*/ 174 h 242"/>
                <a:gd name="T8" fmla="*/ 37 w 242"/>
                <a:gd name="T9" fmla="*/ 155 h 242"/>
                <a:gd name="T10" fmla="*/ 19 w 242"/>
                <a:gd name="T11" fmla="*/ 146 h 242"/>
                <a:gd name="T12" fmla="*/ 0 w 242"/>
                <a:gd name="T13" fmla="*/ 119 h 242"/>
                <a:gd name="T14" fmla="*/ 20 w 242"/>
                <a:gd name="T15" fmla="*/ 95 h 242"/>
                <a:gd name="T16" fmla="*/ 37 w 242"/>
                <a:gd name="T17" fmla="*/ 87 h 242"/>
                <a:gd name="T18" fmla="*/ 31 w 242"/>
                <a:gd name="T19" fmla="*/ 67 h 242"/>
                <a:gd name="T20" fmla="*/ 34 w 242"/>
                <a:gd name="T21" fmla="*/ 34 h 242"/>
                <a:gd name="T22" fmla="*/ 68 w 242"/>
                <a:gd name="T23" fmla="*/ 31 h 242"/>
                <a:gd name="T24" fmla="*/ 88 w 242"/>
                <a:gd name="T25" fmla="*/ 36 h 242"/>
                <a:gd name="T26" fmla="*/ 96 w 242"/>
                <a:gd name="T27" fmla="*/ 20 h 242"/>
                <a:gd name="T28" fmla="*/ 122 w 242"/>
                <a:gd name="T29" fmla="*/ 0 h 242"/>
                <a:gd name="T30" fmla="*/ 146 w 242"/>
                <a:gd name="T31" fmla="*/ 21 h 242"/>
                <a:gd name="T32" fmla="*/ 153 w 242"/>
                <a:gd name="T33" fmla="*/ 36 h 242"/>
                <a:gd name="T34" fmla="*/ 172 w 242"/>
                <a:gd name="T35" fmla="*/ 32 h 242"/>
                <a:gd name="T36" fmla="*/ 208 w 242"/>
                <a:gd name="T37" fmla="*/ 35 h 242"/>
                <a:gd name="T38" fmla="*/ 208 w 242"/>
                <a:gd name="T39" fmla="*/ 69 h 242"/>
                <a:gd name="T40" fmla="*/ 205 w 242"/>
                <a:gd name="T41" fmla="*/ 88 h 242"/>
                <a:gd name="T42" fmla="*/ 220 w 242"/>
                <a:gd name="T43" fmla="*/ 95 h 242"/>
                <a:gd name="T44" fmla="*/ 242 w 242"/>
                <a:gd name="T45" fmla="*/ 120 h 242"/>
                <a:gd name="T46" fmla="*/ 220 w 242"/>
                <a:gd name="T47" fmla="*/ 146 h 242"/>
                <a:gd name="T48" fmla="*/ 205 w 242"/>
                <a:gd name="T49" fmla="*/ 153 h 242"/>
                <a:gd name="T50" fmla="*/ 209 w 242"/>
                <a:gd name="T51" fmla="*/ 172 h 242"/>
                <a:gd name="T52" fmla="*/ 207 w 242"/>
                <a:gd name="T53" fmla="*/ 206 h 242"/>
                <a:gd name="T54" fmla="*/ 172 w 242"/>
                <a:gd name="T55" fmla="*/ 208 h 242"/>
                <a:gd name="T56" fmla="*/ 155 w 242"/>
                <a:gd name="T57" fmla="*/ 204 h 242"/>
                <a:gd name="T58" fmla="*/ 146 w 242"/>
                <a:gd name="T59" fmla="*/ 216 h 242"/>
                <a:gd name="T60" fmla="*/ 117 w 242"/>
                <a:gd name="T61" fmla="*/ 242 h 242"/>
                <a:gd name="T62" fmla="*/ 96 w 242"/>
                <a:gd name="T63" fmla="*/ 213 h 242"/>
                <a:gd name="T64" fmla="*/ 95 w 242"/>
                <a:gd name="T65" fmla="*/ 208 h 242"/>
                <a:gd name="T66" fmla="*/ 121 w 242"/>
                <a:gd name="T67" fmla="*/ 168 h 242"/>
                <a:gd name="T68" fmla="*/ 168 w 242"/>
                <a:gd name="T69" fmla="*/ 120 h 242"/>
                <a:gd name="T70" fmla="*/ 122 w 242"/>
                <a:gd name="T71" fmla="*/ 74 h 242"/>
                <a:gd name="T72" fmla="*/ 74 w 242"/>
                <a:gd name="T73" fmla="*/ 120 h 242"/>
                <a:gd name="T74" fmla="*/ 121 w 242"/>
                <a:gd name="T75" fmla="*/ 16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2" h="242">
                  <a:moveTo>
                    <a:pt x="95" y="208"/>
                  </a:moveTo>
                  <a:cubicBezTo>
                    <a:pt x="85" y="199"/>
                    <a:pt x="76" y="199"/>
                    <a:pt x="66" y="210"/>
                  </a:cubicBezTo>
                  <a:cubicBezTo>
                    <a:pt x="54" y="223"/>
                    <a:pt x="44" y="216"/>
                    <a:pt x="34" y="206"/>
                  </a:cubicBezTo>
                  <a:cubicBezTo>
                    <a:pt x="24" y="196"/>
                    <a:pt x="20" y="187"/>
                    <a:pt x="30" y="174"/>
                  </a:cubicBezTo>
                  <a:cubicBezTo>
                    <a:pt x="34" y="169"/>
                    <a:pt x="39" y="160"/>
                    <a:pt x="37" y="155"/>
                  </a:cubicBezTo>
                  <a:cubicBezTo>
                    <a:pt x="36" y="150"/>
                    <a:pt x="26" y="147"/>
                    <a:pt x="19" y="146"/>
                  </a:cubicBezTo>
                  <a:cubicBezTo>
                    <a:pt x="2" y="144"/>
                    <a:pt x="0" y="133"/>
                    <a:pt x="0" y="119"/>
                  </a:cubicBezTo>
                  <a:cubicBezTo>
                    <a:pt x="0" y="105"/>
                    <a:pt x="5" y="97"/>
                    <a:pt x="20" y="95"/>
                  </a:cubicBezTo>
                  <a:cubicBezTo>
                    <a:pt x="26" y="95"/>
                    <a:pt x="36" y="91"/>
                    <a:pt x="37" y="87"/>
                  </a:cubicBezTo>
                  <a:cubicBezTo>
                    <a:pt x="38" y="81"/>
                    <a:pt x="36" y="72"/>
                    <a:pt x="31" y="67"/>
                  </a:cubicBezTo>
                  <a:cubicBezTo>
                    <a:pt x="20" y="55"/>
                    <a:pt x="23" y="45"/>
                    <a:pt x="34" y="34"/>
                  </a:cubicBezTo>
                  <a:cubicBezTo>
                    <a:pt x="44" y="24"/>
                    <a:pt x="54" y="19"/>
                    <a:pt x="68" y="31"/>
                  </a:cubicBezTo>
                  <a:cubicBezTo>
                    <a:pt x="73" y="35"/>
                    <a:pt x="82" y="38"/>
                    <a:pt x="88" y="36"/>
                  </a:cubicBezTo>
                  <a:cubicBezTo>
                    <a:pt x="92" y="35"/>
                    <a:pt x="95" y="26"/>
                    <a:pt x="96" y="20"/>
                  </a:cubicBezTo>
                  <a:cubicBezTo>
                    <a:pt x="97" y="2"/>
                    <a:pt x="108" y="0"/>
                    <a:pt x="122" y="0"/>
                  </a:cubicBezTo>
                  <a:cubicBezTo>
                    <a:pt x="137" y="0"/>
                    <a:pt x="146" y="4"/>
                    <a:pt x="146" y="21"/>
                  </a:cubicBezTo>
                  <a:cubicBezTo>
                    <a:pt x="146" y="26"/>
                    <a:pt x="150" y="35"/>
                    <a:pt x="153" y="36"/>
                  </a:cubicBezTo>
                  <a:cubicBezTo>
                    <a:pt x="159" y="38"/>
                    <a:pt x="168" y="36"/>
                    <a:pt x="172" y="32"/>
                  </a:cubicBezTo>
                  <a:cubicBezTo>
                    <a:pt x="186" y="20"/>
                    <a:pt x="196" y="23"/>
                    <a:pt x="208" y="35"/>
                  </a:cubicBezTo>
                  <a:cubicBezTo>
                    <a:pt x="220" y="47"/>
                    <a:pt x="220" y="57"/>
                    <a:pt x="208" y="69"/>
                  </a:cubicBezTo>
                  <a:cubicBezTo>
                    <a:pt x="205" y="73"/>
                    <a:pt x="203" y="82"/>
                    <a:pt x="205" y="88"/>
                  </a:cubicBezTo>
                  <a:cubicBezTo>
                    <a:pt x="206" y="92"/>
                    <a:pt x="215" y="95"/>
                    <a:pt x="220" y="95"/>
                  </a:cubicBezTo>
                  <a:cubicBezTo>
                    <a:pt x="237" y="96"/>
                    <a:pt x="242" y="104"/>
                    <a:pt x="242" y="120"/>
                  </a:cubicBezTo>
                  <a:cubicBezTo>
                    <a:pt x="242" y="135"/>
                    <a:pt x="238" y="145"/>
                    <a:pt x="220" y="146"/>
                  </a:cubicBezTo>
                  <a:cubicBezTo>
                    <a:pt x="215" y="146"/>
                    <a:pt x="206" y="150"/>
                    <a:pt x="205" y="153"/>
                  </a:cubicBezTo>
                  <a:cubicBezTo>
                    <a:pt x="203" y="159"/>
                    <a:pt x="205" y="168"/>
                    <a:pt x="209" y="172"/>
                  </a:cubicBezTo>
                  <a:cubicBezTo>
                    <a:pt x="221" y="185"/>
                    <a:pt x="218" y="195"/>
                    <a:pt x="207" y="206"/>
                  </a:cubicBezTo>
                  <a:cubicBezTo>
                    <a:pt x="195" y="218"/>
                    <a:pt x="185" y="220"/>
                    <a:pt x="172" y="208"/>
                  </a:cubicBezTo>
                  <a:cubicBezTo>
                    <a:pt x="168" y="205"/>
                    <a:pt x="160" y="203"/>
                    <a:pt x="155" y="204"/>
                  </a:cubicBezTo>
                  <a:cubicBezTo>
                    <a:pt x="151" y="204"/>
                    <a:pt x="146" y="212"/>
                    <a:pt x="146" y="216"/>
                  </a:cubicBezTo>
                  <a:cubicBezTo>
                    <a:pt x="147" y="237"/>
                    <a:pt x="136" y="242"/>
                    <a:pt x="117" y="242"/>
                  </a:cubicBezTo>
                  <a:cubicBezTo>
                    <a:pt x="97" y="241"/>
                    <a:pt x="95" y="229"/>
                    <a:pt x="96" y="213"/>
                  </a:cubicBezTo>
                  <a:cubicBezTo>
                    <a:pt x="96" y="211"/>
                    <a:pt x="96" y="209"/>
                    <a:pt x="95" y="208"/>
                  </a:cubicBezTo>
                  <a:close/>
                  <a:moveTo>
                    <a:pt x="121" y="168"/>
                  </a:moveTo>
                  <a:cubicBezTo>
                    <a:pt x="146" y="167"/>
                    <a:pt x="169" y="144"/>
                    <a:pt x="168" y="120"/>
                  </a:cubicBezTo>
                  <a:cubicBezTo>
                    <a:pt x="167" y="96"/>
                    <a:pt x="145" y="74"/>
                    <a:pt x="122" y="74"/>
                  </a:cubicBezTo>
                  <a:cubicBezTo>
                    <a:pt x="97" y="73"/>
                    <a:pt x="74" y="96"/>
                    <a:pt x="74" y="120"/>
                  </a:cubicBezTo>
                  <a:cubicBezTo>
                    <a:pt x="74" y="145"/>
                    <a:pt x="97" y="168"/>
                    <a:pt x="121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43322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3428768" y="334230"/>
            <a:ext cx="2452370" cy="608431"/>
          </a:xfrm>
          <a:prstGeom prst="rect">
            <a:avLst/>
          </a:prstGeom>
        </p:spPr>
      </p:pic>
      <p:sp>
        <p:nvSpPr>
          <p:cNvPr id="4" name="TextBox 17"/>
          <p:cNvSpPr txBox="1"/>
          <p:nvPr/>
        </p:nvSpPr>
        <p:spPr bwMode="auto">
          <a:xfrm>
            <a:off x="4114893" y="68053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124417" y="307493"/>
            <a:ext cx="13687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050" b="1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050" b="1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1008" y="1204224"/>
            <a:ext cx="2438169" cy="3547850"/>
            <a:chOff x="801133" y="906836"/>
            <a:chExt cx="2760986" cy="4017590"/>
          </a:xfrm>
        </p:grpSpPr>
        <p:sp>
          <p:nvSpPr>
            <p:cNvPr id="11" name="矩形 10"/>
            <p:cNvSpPr/>
            <p:nvPr/>
          </p:nvSpPr>
          <p:spPr>
            <a:xfrm>
              <a:off x="801133" y="906836"/>
              <a:ext cx="2760986" cy="40175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9" b="8331"/>
            <a:stretch>
              <a:fillRect/>
            </a:stretch>
          </p:blipFill>
          <p:spPr>
            <a:xfrm>
              <a:off x="857249" y="978360"/>
              <a:ext cx="2648755" cy="387789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632482" y="3276196"/>
            <a:ext cx="4292557" cy="359041"/>
            <a:chOff x="3632482" y="3276196"/>
            <a:chExt cx="4292557" cy="359041"/>
          </a:xfrm>
        </p:grpSpPr>
        <p:sp>
          <p:nvSpPr>
            <p:cNvPr id="6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381956" y="3281333"/>
              <a:ext cx="2543083" cy="353904"/>
              <a:chOff x="5027848" y="3281333"/>
              <a:chExt cx="2543083" cy="353904"/>
            </a:xfrm>
          </p:grpSpPr>
          <p:sp>
            <p:nvSpPr>
              <p:cNvPr id="13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17"/>
              <p:cNvSpPr txBox="1"/>
              <p:nvPr/>
            </p:nvSpPr>
            <p:spPr bwMode="auto">
              <a:xfrm>
                <a:off x="7179054" y="3296683"/>
                <a:ext cx="3918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3632482" y="3588109"/>
            <a:ext cx="4444718" cy="359041"/>
            <a:chOff x="3632482" y="3276196"/>
            <a:chExt cx="4444718" cy="359041"/>
          </a:xfrm>
        </p:grpSpPr>
        <p:sp>
          <p:nvSpPr>
            <p:cNvPr id="27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381956" y="3281333"/>
              <a:ext cx="2695244" cy="353904"/>
              <a:chOff x="5027848" y="3281333"/>
              <a:chExt cx="2695244" cy="353904"/>
            </a:xfrm>
          </p:grpSpPr>
          <p:sp>
            <p:nvSpPr>
              <p:cNvPr id="29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17"/>
              <p:cNvSpPr txBox="1"/>
              <p:nvPr/>
            </p:nvSpPr>
            <p:spPr bwMode="auto">
              <a:xfrm>
                <a:off x="7179054" y="3296683"/>
                <a:ext cx="5440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632482" y="3900022"/>
            <a:ext cx="4444718" cy="359041"/>
            <a:chOff x="3632482" y="3276196"/>
            <a:chExt cx="4444718" cy="359041"/>
          </a:xfrm>
        </p:grpSpPr>
        <p:sp>
          <p:nvSpPr>
            <p:cNvPr id="32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381956" y="3281333"/>
              <a:ext cx="2695244" cy="353904"/>
              <a:chOff x="5027848" y="3281333"/>
              <a:chExt cx="2695244" cy="353904"/>
            </a:xfrm>
          </p:grpSpPr>
          <p:sp>
            <p:nvSpPr>
              <p:cNvPr id="34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TextBox 17"/>
              <p:cNvSpPr txBox="1"/>
              <p:nvPr/>
            </p:nvSpPr>
            <p:spPr bwMode="auto">
              <a:xfrm>
                <a:off x="7179054" y="3296683"/>
                <a:ext cx="5440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3632482" y="4211935"/>
            <a:ext cx="4444718" cy="359041"/>
            <a:chOff x="3632482" y="3276196"/>
            <a:chExt cx="4444718" cy="359041"/>
          </a:xfrm>
        </p:grpSpPr>
        <p:sp>
          <p:nvSpPr>
            <p:cNvPr id="37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381956" y="3281333"/>
              <a:ext cx="2695244" cy="353904"/>
              <a:chOff x="5027848" y="3281333"/>
              <a:chExt cx="2695244" cy="353904"/>
            </a:xfrm>
          </p:grpSpPr>
          <p:sp>
            <p:nvSpPr>
              <p:cNvPr id="39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extBox 17"/>
              <p:cNvSpPr txBox="1"/>
              <p:nvPr/>
            </p:nvSpPr>
            <p:spPr bwMode="auto">
              <a:xfrm>
                <a:off x="7179054" y="3296683"/>
                <a:ext cx="5440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966679" y="1409701"/>
            <a:ext cx="7320071" cy="181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71605E-6 L -2.77778E-6 -0.3182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76056" y="1679484"/>
            <a:ext cx="3258636" cy="2620458"/>
            <a:chOff x="1097340" y="1998143"/>
            <a:chExt cx="3258636" cy="2620458"/>
          </a:xfrm>
        </p:grpSpPr>
        <p:sp>
          <p:nvSpPr>
            <p:cNvPr id="5" name="TextBox 9"/>
            <p:cNvSpPr txBox="1"/>
            <p:nvPr/>
          </p:nvSpPr>
          <p:spPr>
            <a:xfrm flipH="1">
              <a:off x="1108582" y="1998143"/>
              <a:ext cx="1512168" cy="33855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81280" y="2096852"/>
              <a:ext cx="120866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1050" spc="3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Click to add text</a:t>
              </a:r>
              <a:endParaRPr lang="zh-CN" altLang="en-US" sz="1050" spc="3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11"/>
            <p:cNvSpPr txBox="1"/>
            <p:nvPr/>
          </p:nvSpPr>
          <p:spPr>
            <a:xfrm>
              <a:off x="1097340" y="3510605"/>
              <a:ext cx="325863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设计团队，坚持精益求精、拒绝平庸的做事精神。</a:t>
              </a:r>
              <a:endParaRPr lang="zh-CN" altLang="en-US" sz="1100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2"/>
            <p:cNvSpPr txBox="1"/>
            <p:nvPr/>
          </p:nvSpPr>
          <p:spPr>
            <a:xfrm>
              <a:off x="1097340" y="2378597"/>
              <a:ext cx="325863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设计团队，坚持精益求精、拒绝平庸的做事精神。</a:t>
              </a:r>
              <a:endParaRPr lang="zh-CN" altLang="en-US" sz="1100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Picture 2" descr="D:\小星星星星星星星\shutterstock收费图片\18.银行证券保险金融财务\shutterstock_167165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0" b="96116" l="9940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68" y="847713"/>
            <a:ext cx="5311433" cy="39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5" name="组合 144"/>
          <p:cNvGrpSpPr/>
          <p:nvPr/>
        </p:nvGrpSpPr>
        <p:grpSpPr bwMode="auto">
          <a:xfrm>
            <a:off x="6513513" y="1341140"/>
            <a:ext cx="1028700" cy="568325"/>
            <a:chOff x="467544" y="801103"/>
            <a:chExt cx="936104" cy="516958"/>
          </a:xfrm>
        </p:grpSpPr>
        <p:sp>
          <p:nvSpPr>
            <p:cNvPr id="146" name="圆角矩形 145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圆角矩形 146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148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49" name="组合 148"/>
          <p:cNvGrpSpPr/>
          <p:nvPr/>
        </p:nvGrpSpPr>
        <p:grpSpPr bwMode="auto">
          <a:xfrm>
            <a:off x="2830513" y="2255540"/>
            <a:ext cx="1028700" cy="568325"/>
            <a:chOff x="4149301" y="801103"/>
            <a:chExt cx="936104" cy="516958"/>
          </a:xfrm>
        </p:grpSpPr>
        <p:sp>
          <p:nvSpPr>
            <p:cNvPr id="150" name="圆角矩形 149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圆角矩形 150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grpSp>
          <p:nvGrpSpPr>
            <p:cNvPr id="152" name="组合 151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5" name="组合 154"/>
          <p:cNvGrpSpPr/>
          <p:nvPr/>
        </p:nvGrpSpPr>
        <p:grpSpPr bwMode="auto">
          <a:xfrm>
            <a:off x="4057650" y="2274590"/>
            <a:ext cx="1028700" cy="566738"/>
            <a:chOff x="7612818" y="801103"/>
            <a:chExt cx="936104" cy="516958"/>
          </a:xfrm>
        </p:grpSpPr>
        <p:sp>
          <p:nvSpPr>
            <p:cNvPr id="156" name="圆角矩形 155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圆角矩形 156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158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59" name="组合 158"/>
          <p:cNvGrpSpPr/>
          <p:nvPr/>
        </p:nvGrpSpPr>
        <p:grpSpPr bwMode="auto">
          <a:xfrm>
            <a:off x="1601788" y="1341140"/>
            <a:ext cx="1028700" cy="568325"/>
            <a:chOff x="1442717" y="1215533"/>
            <a:chExt cx="1028963" cy="568239"/>
          </a:xfrm>
        </p:grpSpPr>
        <p:grpSp>
          <p:nvGrpSpPr>
            <p:cNvPr id="160" name="组合 159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162" name="圆角矩形 161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圆角矩形 162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61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4" name="组合 163"/>
          <p:cNvGrpSpPr/>
          <p:nvPr/>
        </p:nvGrpSpPr>
        <p:grpSpPr bwMode="auto">
          <a:xfrm>
            <a:off x="2830513" y="1341140"/>
            <a:ext cx="1028700" cy="568325"/>
            <a:chOff x="2750118" y="1215533"/>
            <a:chExt cx="1028963" cy="568239"/>
          </a:xfrm>
        </p:grpSpPr>
        <p:grpSp>
          <p:nvGrpSpPr>
            <p:cNvPr id="165" name="组合 164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173" name="圆角矩形 172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圆角矩形 173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6" name="组合 165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167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" name="图片 167" descr="yuan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5" name="组合 174"/>
          <p:cNvGrpSpPr/>
          <p:nvPr/>
        </p:nvGrpSpPr>
        <p:grpSpPr bwMode="auto">
          <a:xfrm>
            <a:off x="4057650" y="1341140"/>
            <a:ext cx="1028700" cy="568325"/>
            <a:chOff x="4057520" y="1215533"/>
            <a:chExt cx="1028963" cy="568239"/>
          </a:xfrm>
        </p:grpSpPr>
        <p:grpSp>
          <p:nvGrpSpPr>
            <p:cNvPr id="176" name="组合 175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178" name="圆角矩形 177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圆角矩形 178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77" name="图片 176" descr="标志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0" name="组合 179"/>
          <p:cNvGrpSpPr/>
          <p:nvPr/>
        </p:nvGrpSpPr>
        <p:grpSpPr bwMode="auto">
          <a:xfrm>
            <a:off x="5284788" y="1341140"/>
            <a:ext cx="1028700" cy="568325"/>
            <a:chOff x="5364921" y="1215533"/>
            <a:chExt cx="1028963" cy="568239"/>
          </a:xfrm>
        </p:grpSpPr>
        <p:grpSp>
          <p:nvGrpSpPr>
            <p:cNvPr id="181" name="组合 180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183" name="圆角矩形 182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圆角矩形 183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5" name="组合 184"/>
          <p:cNvGrpSpPr/>
          <p:nvPr/>
        </p:nvGrpSpPr>
        <p:grpSpPr bwMode="auto">
          <a:xfrm>
            <a:off x="374650" y="2241253"/>
            <a:ext cx="1028700" cy="568325"/>
            <a:chOff x="135315" y="2115148"/>
            <a:chExt cx="1028963" cy="568239"/>
          </a:xfrm>
        </p:grpSpPr>
        <p:grpSp>
          <p:nvGrpSpPr>
            <p:cNvPr id="186" name="组合 185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188" name="圆角矩形 187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圆角矩形 188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7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0" name="组合 189"/>
          <p:cNvGrpSpPr/>
          <p:nvPr/>
        </p:nvGrpSpPr>
        <p:grpSpPr bwMode="auto">
          <a:xfrm>
            <a:off x="1601788" y="2241253"/>
            <a:ext cx="1028700" cy="568325"/>
            <a:chOff x="1442717" y="2115148"/>
            <a:chExt cx="1028963" cy="568239"/>
          </a:xfrm>
        </p:grpSpPr>
        <p:grpSp>
          <p:nvGrpSpPr>
            <p:cNvPr id="191" name="组合 190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193" name="圆角矩形 192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圆角矩形 193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92" name="Picture 5" descr="中国邮政标志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5" name="组合 194"/>
          <p:cNvGrpSpPr/>
          <p:nvPr/>
        </p:nvGrpSpPr>
        <p:grpSpPr bwMode="auto">
          <a:xfrm>
            <a:off x="5284788" y="2274590"/>
            <a:ext cx="1028700" cy="566738"/>
            <a:chOff x="5364921" y="2148001"/>
            <a:chExt cx="1028963" cy="568239"/>
          </a:xfrm>
        </p:grpSpPr>
        <p:grpSp>
          <p:nvGrpSpPr>
            <p:cNvPr id="196" name="组合 195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203" name="圆角矩形 202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圆角矩形 203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7" name="组合 196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198" name="组合 197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200" name="图片 199" descr="5-2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1" name="图片 200" descr="5-3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2" name="图片 201" descr="5-4.png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99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5" name="组合 204"/>
          <p:cNvGrpSpPr/>
          <p:nvPr/>
        </p:nvGrpSpPr>
        <p:grpSpPr bwMode="auto">
          <a:xfrm>
            <a:off x="6513513" y="2241253"/>
            <a:ext cx="1028700" cy="568325"/>
            <a:chOff x="6672323" y="2115148"/>
            <a:chExt cx="1028963" cy="568239"/>
          </a:xfrm>
        </p:grpSpPr>
        <p:grpSp>
          <p:nvGrpSpPr>
            <p:cNvPr id="206" name="组合 205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208" name="圆角矩形 207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圆角矩形 208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07" name="图片 206" descr="6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0" name="组合 209"/>
          <p:cNvGrpSpPr/>
          <p:nvPr/>
        </p:nvGrpSpPr>
        <p:grpSpPr bwMode="auto">
          <a:xfrm>
            <a:off x="7740650" y="2241253"/>
            <a:ext cx="1028700" cy="568325"/>
            <a:chOff x="7979723" y="2115148"/>
            <a:chExt cx="1028963" cy="568239"/>
          </a:xfrm>
        </p:grpSpPr>
        <p:grpSp>
          <p:nvGrpSpPr>
            <p:cNvPr id="211" name="组合 210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224" name="圆角矩形 223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圆角矩形 224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2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21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6" name="组合 225"/>
          <p:cNvGrpSpPr/>
          <p:nvPr/>
        </p:nvGrpSpPr>
        <p:grpSpPr bwMode="auto">
          <a:xfrm>
            <a:off x="374650" y="3141365"/>
            <a:ext cx="1028700" cy="566738"/>
            <a:chOff x="135315" y="3014763"/>
            <a:chExt cx="1028963" cy="568239"/>
          </a:xfrm>
        </p:grpSpPr>
        <p:grpSp>
          <p:nvGrpSpPr>
            <p:cNvPr id="227" name="组合 226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229" name="圆角矩形 228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圆角矩形 229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28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1" name="组合 230"/>
          <p:cNvGrpSpPr/>
          <p:nvPr/>
        </p:nvGrpSpPr>
        <p:grpSpPr bwMode="auto">
          <a:xfrm>
            <a:off x="1601788" y="3141365"/>
            <a:ext cx="1028700" cy="566738"/>
            <a:chOff x="1442717" y="3014763"/>
            <a:chExt cx="1028963" cy="568239"/>
          </a:xfrm>
        </p:grpSpPr>
        <p:grpSp>
          <p:nvGrpSpPr>
            <p:cNvPr id="232" name="组合 231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234" name="圆角矩形 233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圆角矩形 234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33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6" name="组合 235"/>
          <p:cNvGrpSpPr/>
          <p:nvPr/>
        </p:nvGrpSpPr>
        <p:grpSpPr bwMode="auto">
          <a:xfrm>
            <a:off x="4057650" y="3157240"/>
            <a:ext cx="1028700" cy="568325"/>
            <a:chOff x="4057520" y="3031189"/>
            <a:chExt cx="1028963" cy="568239"/>
          </a:xfrm>
        </p:grpSpPr>
        <p:grpSp>
          <p:nvGrpSpPr>
            <p:cNvPr id="237" name="组合 236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239" name="圆角矩形 238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圆角矩形 239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38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1" name="组合 240"/>
          <p:cNvGrpSpPr/>
          <p:nvPr/>
        </p:nvGrpSpPr>
        <p:grpSpPr bwMode="auto">
          <a:xfrm>
            <a:off x="2878138" y="4039890"/>
            <a:ext cx="1028700" cy="568325"/>
            <a:chOff x="2750118" y="3914377"/>
            <a:chExt cx="1028963" cy="568239"/>
          </a:xfrm>
        </p:grpSpPr>
        <p:grpSp>
          <p:nvGrpSpPr>
            <p:cNvPr id="242" name="组合 241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244" name="圆角矩形 243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圆角矩形 244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43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6" name="组合 245"/>
          <p:cNvGrpSpPr/>
          <p:nvPr/>
        </p:nvGrpSpPr>
        <p:grpSpPr bwMode="auto">
          <a:xfrm>
            <a:off x="1601788" y="4039890"/>
            <a:ext cx="1028700" cy="568325"/>
            <a:chOff x="1442717" y="3914377"/>
            <a:chExt cx="1028963" cy="568239"/>
          </a:xfrm>
        </p:grpSpPr>
        <p:grpSp>
          <p:nvGrpSpPr>
            <p:cNvPr id="247" name="组合 246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249" name="圆角矩形 248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圆角矩形 249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48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1" name="组合 250"/>
          <p:cNvGrpSpPr/>
          <p:nvPr/>
        </p:nvGrpSpPr>
        <p:grpSpPr bwMode="auto">
          <a:xfrm>
            <a:off x="6513513" y="3141365"/>
            <a:ext cx="1028700" cy="566738"/>
            <a:chOff x="6672323" y="3014763"/>
            <a:chExt cx="1028963" cy="568239"/>
          </a:xfrm>
        </p:grpSpPr>
        <p:grpSp>
          <p:nvGrpSpPr>
            <p:cNvPr id="252" name="组合 251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254" name="圆角矩形 253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圆角矩形 254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53" name="Picture 4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" name="组合 255"/>
          <p:cNvGrpSpPr/>
          <p:nvPr/>
        </p:nvGrpSpPr>
        <p:grpSpPr bwMode="auto">
          <a:xfrm>
            <a:off x="2830513" y="3147715"/>
            <a:ext cx="1028700" cy="568325"/>
            <a:chOff x="2750118" y="3022334"/>
            <a:chExt cx="1028963" cy="568239"/>
          </a:xfrm>
        </p:grpSpPr>
        <p:grpSp>
          <p:nvGrpSpPr>
            <p:cNvPr id="257" name="组合 256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259" name="圆角矩形 258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圆角矩形 259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58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1" name="组合 260"/>
          <p:cNvGrpSpPr/>
          <p:nvPr/>
        </p:nvGrpSpPr>
        <p:grpSpPr bwMode="auto">
          <a:xfrm>
            <a:off x="5284788" y="3157240"/>
            <a:ext cx="1028700" cy="568325"/>
            <a:chOff x="5364921" y="3031189"/>
            <a:chExt cx="1028963" cy="568239"/>
          </a:xfrm>
        </p:grpSpPr>
        <p:grpSp>
          <p:nvGrpSpPr>
            <p:cNvPr id="262" name="组合 261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264" name="圆角矩形 263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圆角矩形 264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63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6" name="组合 265"/>
          <p:cNvGrpSpPr/>
          <p:nvPr/>
        </p:nvGrpSpPr>
        <p:grpSpPr bwMode="auto">
          <a:xfrm>
            <a:off x="4152900" y="4039890"/>
            <a:ext cx="1028700" cy="568325"/>
            <a:chOff x="4057520" y="3914377"/>
            <a:chExt cx="1028963" cy="568239"/>
          </a:xfrm>
        </p:grpSpPr>
        <p:grpSp>
          <p:nvGrpSpPr>
            <p:cNvPr id="267" name="组合 266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269" name="圆角矩形 268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圆角矩形 269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68" name="Picture 1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1" name="组合 270"/>
          <p:cNvGrpSpPr/>
          <p:nvPr/>
        </p:nvGrpSpPr>
        <p:grpSpPr bwMode="auto">
          <a:xfrm>
            <a:off x="7740650" y="3141365"/>
            <a:ext cx="1028700" cy="566738"/>
            <a:chOff x="7979723" y="3014763"/>
            <a:chExt cx="1028963" cy="568239"/>
          </a:xfrm>
        </p:grpSpPr>
        <p:grpSp>
          <p:nvGrpSpPr>
            <p:cNvPr id="272" name="组合 271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274" name="圆角矩形 273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圆角矩形 274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73" name="Picture 2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组合 275"/>
          <p:cNvGrpSpPr/>
          <p:nvPr/>
        </p:nvGrpSpPr>
        <p:grpSpPr bwMode="auto">
          <a:xfrm>
            <a:off x="6513513" y="4039890"/>
            <a:ext cx="1028700" cy="568325"/>
            <a:chOff x="6672323" y="3914377"/>
            <a:chExt cx="1028963" cy="568239"/>
          </a:xfrm>
        </p:grpSpPr>
        <p:grpSp>
          <p:nvGrpSpPr>
            <p:cNvPr id="277" name="组合 276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279" name="圆角矩形 278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圆角矩形 279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78" name="图片 277" descr="交银租赁logo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1" name="组合 280"/>
          <p:cNvGrpSpPr/>
          <p:nvPr/>
        </p:nvGrpSpPr>
        <p:grpSpPr bwMode="auto">
          <a:xfrm>
            <a:off x="5429250" y="4039890"/>
            <a:ext cx="1028700" cy="568325"/>
            <a:chOff x="5341172" y="3914377"/>
            <a:chExt cx="1028963" cy="568239"/>
          </a:xfrm>
        </p:grpSpPr>
        <p:grpSp>
          <p:nvGrpSpPr>
            <p:cNvPr id="282" name="组合 281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284" name="圆角矩形 283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圆角矩形 284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83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" name="组合 285"/>
          <p:cNvGrpSpPr/>
          <p:nvPr/>
        </p:nvGrpSpPr>
        <p:grpSpPr bwMode="auto">
          <a:xfrm>
            <a:off x="6513513" y="5794078"/>
            <a:ext cx="1028700" cy="568325"/>
            <a:chOff x="467544" y="801103"/>
            <a:chExt cx="936104" cy="516958"/>
          </a:xfrm>
        </p:grpSpPr>
        <p:sp>
          <p:nvSpPr>
            <p:cNvPr id="287" name="圆角矩形 286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圆角矩形 287"/>
            <p:cNvSpPr>
              <a:spLocks noChangeArrowheads="1"/>
            </p:cNvSpPr>
            <p:nvPr/>
          </p:nvSpPr>
          <p:spPr bwMode="auto">
            <a:xfrm>
              <a:off x="506548" y="822763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289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90" name="组合 289"/>
          <p:cNvGrpSpPr/>
          <p:nvPr/>
        </p:nvGrpSpPr>
        <p:grpSpPr bwMode="auto">
          <a:xfrm>
            <a:off x="2830513" y="6708478"/>
            <a:ext cx="1028700" cy="568325"/>
            <a:chOff x="4149301" y="801103"/>
            <a:chExt cx="936104" cy="516958"/>
          </a:xfrm>
        </p:grpSpPr>
        <p:sp>
          <p:nvSpPr>
            <p:cNvPr id="291" name="圆角矩形 290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圆角矩形 291"/>
            <p:cNvSpPr>
              <a:spLocks noChangeArrowheads="1"/>
            </p:cNvSpPr>
            <p:nvPr/>
          </p:nvSpPr>
          <p:spPr bwMode="auto">
            <a:xfrm>
              <a:off x="4188305" y="822763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grpSp>
          <p:nvGrpSpPr>
            <p:cNvPr id="293" name="组合 292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294" name="Freeform 12"/>
              <p:cNvSpPr>
                <a:spLocks noEditPoints="1"/>
              </p:cNvSpPr>
              <p:nvPr/>
            </p:nvSpPr>
            <p:spPr bwMode="auto">
              <a:xfrm>
                <a:off x="4247974" y="1753372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6" name="组合 295"/>
          <p:cNvGrpSpPr/>
          <p:nvPr/>
        </p:nvGrpSpPr>
        <p:grpSpPr bwMode="auto">
          <a:xfrm>
            <a:off x="4057650" y="6725940"/>
            <a:ext cx="1028700" cy="568325"/>
            <a:chOff x="7612818" y="801103"/>
            <a:chExt cx="936104" cy="516958"/>
          </a:xfrm>
        </p:grpSpPr>
        <p:sp>
          <p:nvSpPr>
            <p:cNvPr id="297" name="圆角矩形 296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圆角矩形 297"/>
            <p:cNvSpPr>
              <a:spLocks noChangeArrowheads="1"/>
            </p:cNvSpPr>
            <p:nvPr/>
          </p:nvSpPr>
          <p:spPr bwMode="auto">
            <a:xfrm>
              <a:off x="7651823" y="819876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299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300" name="组合 299"/>
          <p:cNvGrpSpPr/>
          <p:nvPr/>
        </p:nvGrpSpPr>
        <p:grpSpPr>
          <a:xfrm>
            <a:off x="1279977" y="6029935"/>
            <a:ext cx="123671" cy="96208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01" name="燕尾形 300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燕尾形 301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3" name="组合 302"/>
          <p:cNvGrpSpPr/>
          <p:nvPr/>
        </p:nvGrpSpPr>
        <p:grpSpPr>
          <a:xfrm flipH="1">
            <a:off x="7740352" y="8728779"/>
            <a:ext cx="123671" cy="96208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04" name="燕尾形 303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燕尾形 304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6" name="组合 305"/>
          <p:cNvGrpSpPr/>
          <p:nvPr/>
        </p:nvGrpSpPr>
        <p:grpSpPr>
          <a:xfrm flipH="1">
            <a:off x="7740352" y="6029935"/>
            <a:ext cx="123671" cy="96208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07" name="燕尾形 306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燕尾形 307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 flipV="1">
            <a:off x="1279977" y="8728779"/>
            <a:ext cx="123671" cy="96208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10" name="燕尾形 309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燕尾形 310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12" name="组合 311"/>
          <p:cNvGrpSpPr/>
          <p:nvPr/>
        </p:nvGrpSpPr>
        <p:grpSpPr bwMode="auto">
          <a:xfrm>
            <a:off x="1601788" y="5794078"/>
            <a:ext cx="1028700" cy="568325"/>
            <a:chOff x="1442717" y="1215533"/>
            <a:chExt cx="1028963" cy="568239"/>
          </a:xfrm>
        </p:grpSpPr>
        <p:grpSp>
          <p:nvGrpSpPr>
            <p:cNvPr id="313" name="组合 312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315" name="圆角矩形 314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圆角矩形 315"/>
              <p:cNvSpPr>
                <a:spLocks noChangeArrowheads="1"/>
              </p:cNvSpPr>
              <p:nvPr/>
            </p:nvSpPr>
            <p:spPr bwMode="auto">
              <a:xfrm>
                <a:off x="1703610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14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7" name="组合 316"/>
          <p:cNvGrpSpPr/>
          <p:nvPr/>
        </p:nvGrpSpPr>
        <p:grpSpPr bwMode="auto">
          <a:xfrm>
            <a:off x="2830513" y="5794078"/>
            <a:ext cx="1028700" cy="568325"/>
            <a:chOff x="2750118" y="1215533"/>
            <a:chExt cx="1028963" cy="568239"/>
          </a:xfrm>
        </p:grpSpPr>
        <p:grpSp>
          <p:nvGrpSpPr>
            <p:cNvPr id="318" name="组合 317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326" name="圆角矩形 325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圆角矩形 326"/>
              <p:cNvSpPr>
                <a:spLocks noChangeArrowheads="1"/>
              </p:cNvSpPr>
              <p:nvPr/>
            </p:nvSpPr>
            <p:spPr bwMode="auto">
              <a:xfrm>
                <a:off x="6494228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9" name="组合 318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320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1" name="图片 320" descr="yuan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2" name="Freeform 20"/>
              <p:cNvSpPr/>
              <p:nvPr/>
            </p:nvSpPr>
            <p:spPr bwMode="auto">
              <a:xfrm>
                <a:off x="3754858" y="1577995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Freeform 22"/>
              <p:cNvSpPr/>
              <p:nvPr/>
            </p:nvSpPr>
            <p:spPr bwMode="auto">
              <a:xfrm>
                <a:off x="3437711" y="2587746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Freeform 23"/>
              <p:cNvSpPr/>
              <p:nvPr/>
            </p:nvSpPr>
            <p:spPr bwMode="auto">
              <a:xfrm>
                <a:off x="3308508" y="3033915"/>
                <a:ext cx="2349213" cy="1209357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8" name="组合 327"/>
          <p:cNvGrpSpPr/>
          <p:nvPr/>
        </p:nvGrpSpPr>
        <p:grpSpPr bwMode="auto">
          <a:xfrm>
            <a:off x="4057650" y="5794078"/>
            <a:ext cx="1028700" cy="568325"/>
            <a:chOff x="4057520" y="1215533"/>
            <a:chExt cx="1028963" cy="568239"/>
          </a:xfrm>
        </p:grpSpPr>
        <p:grpSp>
          <p:nvGrpSpPr>
            <p:cNvPr id="329" name="组合 328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31" name="圆角矩形 330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圆角矩形 331"/>
              <p:cNvSpPr>
                <a:spLocks noChangeArrowheads="1"/>
              </p:cNvSpPr>
              <p:nvPr/>
            </p:nvSpPr>
            <p:spPr bwMode="auto">
              <a:xfrm>
                <a:off x="506549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30" name="图片 329" descr="标志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3" name="组合 332"/>
          <p:cNvGrpSpPr/>
          <p:nvPr/>
        </p:nvGrpSpPr>
        <p:grpSpPr bwMode="auto">
          <a:xfrm>
            <a:off x="5284788" y="5794078"/>
            <a:ext cx="1028700" cy="568325"/>
            <a:chOff x="5364921" y="1215533"/>
            <a:chExt cx="1028963" cy="568239"/>
          </a:xfrm>
        </p:grpSpPr>
        <p:grpSp>
          <p:nvGrpSpPr>
            <p:cNvPr id="334" name="组合 333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336" name="圆角矩形 335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圆角矩形 336"/>
              <p:cNvSpPr>
                <a:spLocks noChangeArrowheads="1"/>
              </p:cNvSpPr>
              <p:nvPr/>
            </p:nvSpPr>
            <p:spPr bwMode="auto">
              <a:xfrm>
                <a:off x="8945459" y="24252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" name="组合 337"/>
          <p:cNvGrpSpPr/>
          <p:nvPr/>
        </p:nvGrpSpPr>
        <p:grpSpPr bwMode="auto">
          <a:xfrm>
            <a:off x="374650" y="6694190"/>
            <a:ext cx="1028700" cy="568325"/>
            <a:chOff x="135315" y="2115148"/>
            <a:chExt cx="1028963" cy="568239"/>
          </a:xfrm>
        </p:grpSpPr>
        <p:grpSp>
          <p:nvGrpSpPr>
            <p:cNvPr id="339" name="组合 338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341" name="圆角矩形 340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圆角矩形 341"/>
              <p:cNvSpPr>
                <a:spLocks noChangeArrowheads="1"/>
              </p:cNvSpPr>
              <p:nvPr/>
            </p:nvSpPr>
            <p:spPr bwMode="auto">
              <a:xfrm>
                <a:off x="5412399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4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3" name="组合 342"/>
          <p:cNvGrpSpPr/>
          <p:nvPr/>
        </p:nvGrpSpPr>
        <p:grpSpPr bwMode="auto">
          <a:xfrm>
            <a:off x="1601788" y="6694190"/>
            <a:ext cx="1028700" cy="568325"/>
            <a:chOff x="1442717" y="2115148"/>
            <a:chExt cx="1028963" cy="568239"/>
          </a:xfrm>
        </p:grpSpPr>
        <p:grpSp>
          <p:nvGrpSpPr>
            <p:cNvPr id="344" name="组合 343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346" name="圆角矩形 345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圆角矩形 346"/>
              <p:cNvSpPr>
                <a:spLocks noChangeArrowheads="1"/>
              </p:cNvSpPr>
              <p:nvPr/>
            </p:nvSpPr>
            <p:spPr bwMode="auto">
              <a:xfrm>
                <a:off x="1703610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45" name="Picture 5" descr="中国邮政标志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" name="组合 347"/>
          <p:cNvGrpSpPr/>
          <p:nvPr/>
        </p:nvGrpSpPr>
        <p:grpSpPr bwMode="auto">
          <a:xfrm>
            <a:off x="5284788" y="6725940"/>
            <a:ext cx="1028700" cy="568325"/>
            <a:chOff x="5364921" y="2148001"/>
            <a:chExt cx="1028963" cy="568239"/>
          </a:xfrm>
        </p:grpSpPr>
        <p:grpSp>
          <p:nvGrpSpPr>
            <p:cNvPr id="349" name="组合 348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356" name="圆角矩形 355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圆角矩形 356"/>
              <p:cNvSpPr>
                <a:spLocks noChangeArrowheads="1"/>
              </p:cNvSpPr>
              <p:nvPr/>
            </p:nvSpPr>
            <p:spPr bwMode="auto">
              <a:xfrm>
                <a:off x="7651822" y="1633191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0" name="组合 349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351" name="组合 350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353" name="图片 352" descr="5-2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4" name="图片 353" descr="5-3.png"/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5" name="图片 354" descr="5-4.png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352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58" name="组合 357"/>
          <p:cNvGrpSpPr/>
          <p:nvPr/>
        </p:nvGrpSpPr>
        <p:grpSpPr bwMode="auto">
          <a:xfrm>
            <a:off x="6513513" y="6694190"/>
            <a:ext cx="1028700" cy="568325"/>
            <a:chOff x="6672323" y="2115148"/>
            <a:chExt cx="1028963" cy="568239"/>
          </a:xfrm>
        </p:grpSpPr>
        <p:grpSp>
          <p:nvGrpSpPr>
            <p:cNvPr id="359" name="组合 358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361" name="圆角矩形 360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圆角矩形 361"/>
              <p:cNvSpPr>
                <a:spLocks noChangeArrowheads="1"/>
              </p:cNvSpPr>
              <p:nvPr/>
            </p:nvSpPr>
            <p:spPr bwMode="auto">
              <a:xfrm>
                <a:off x="8945459" y="81987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60" name="图片 359" descr="6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3" name="组合 362"/>
          <p:cNvGrpSpPr/>
          <p:nvPr/>
        </p:nvGrpSpPr>
        <p:grpSpPr bwMode="auto">
          <a:xfrm>
            <a:off x="7740650" y="6694190"/>
            <a:ext cx="1028700" cy="568325"/>
            <a:chOff x="7979723" y="2115148"/>
            <a:chExt cx="1028963" cy="568239"/>
          </a:xfrm>
        </p:grpSpPr>
        <p:grpSp>
          <p:nvGrpSpPr>
            <p:cNvPr id="364" name="组合 363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377" name="圆角矩形 376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圆角矩形 377"/>
              <p:cNvSpPr>
                <a:spLocks noChangeArrowheads="1"/>
              </p:cNvSpPr>
              <p:nvPr/>
            </p:nvSpPr>
            <p:spPr bwMode="auto">
              <a:xfrm>
                <a:off x="1703611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5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36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50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5"/>
              <p:cNvSpPr/>
              <p:nvPr/>
            </p:nvSpPr>
            <p:spPr bwMode="auto">
              <a:xfrm>
                <a:off x="2570" y="1750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8"/>
              <p:cNvSpPr/>
              <p:nvPr/>
            </p:nvSpPr>
            <p:spPr bwMode="auto">
              <a:xfrm>
                <a:off x="2841" y="1750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9" name="组合 378"/>
          <p:cNvGrpSpPr/>
          <p:nvPr/>
        </p:nvGrpSpPr>
        <p:grpSpPr bwMode="auto">
          <a:xfrm>
            <a:off x="374650" y="7592715"/>
            <a:ext cx="1028700" cy="568325"/>
            <a:chOff x="135315" y="3014763"/>
            <a:chExt cx="1028963" cy="568239"/>
          </a:xfrm>
        </p:grpSpPr>
        <p:grpSp>
          <p:nvGrpSpPr>
            <p:cNvPr id="380" name="组合 379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382" name="圆角矩形 381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圆角矩形 382"/>
              <p:cNvSpPr>
                <a:spLocks noChangeArrowheads="1"/>
              </p:cNvSpPr>
              <p:nvPr/>
            </p:nvSpPr>
            <p:spPr bwMode="auto">
              <a:xfrm>
                <a:off x="506549" y="2441162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81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4" name="组合 383"/>
          <p:cNvGrpSpPr/>
          <p:nvPr/>
        </p:nvGrpSpPr>
        <p:grpSpPr bwMode="auto">
          <a:xfrm>
            <a:off x="1601788" y="7592715"/>
            <a:ext cx="1028700" cy="568325"/>
            <a:chOff x="1442717" y="3014763"/>
            <a:chExt cx="1028963" cy="568239"/>
          </a:xfrm>
        </p:grpSpPr>
        <p:grpSp>
          <p:nvGrpSpPr>
            <p:cNvPr id="385" name="组合 384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387" name="圆角矩形 386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圆角矩形 387"/>
              <p:cNvSpPr>
                <a:spLocks noChangeArrowheads="1"/>
              </p:cNvSpPr>
              <p:nvPr/>
            </p:nvSpPr>
            <p:spPr bwMode="auto">
              <a:xfrm>
                <a:off x="4188305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86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9" name="组合 388"/>
          <p:cNvGrpSpPr/>
          <p:nvPr/>
        </p:nvGrpSpPr>
        <p:grpSpPr bwMode="auto">
          <a:xfrm>
            <a:off x="4057650" y="7610178"/>
            <a:ext cx="1028700" cy="568325"/>
            <a:chOff x="4057520" y="3031189"/>
            <a:chExt cx="1028963" cy="568239"/>
          </a:xfrm>
        </p:grpSpPr>
        <p:grpSp>
          <p:nvGrpSpPr>
            <p:cNvPr id="390" name="组合 389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392" name="圆角矩形 391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圆角矩形 392"/>
              <p:cNvSpPr>
                <a:spLocks noChangeArrowheads="1"/>
              </p:cNvSpPr>
              <p:nvPr/>
            </p:nvSpPr>
            <p:spPr bwMode="auto">
              <a:xfrm>
                <a:off x="2892701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91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4" name="组合 393"/>
          <p:cNvGrpSpPr/>
          <p:nvPr/>
        </p:nvGrpSpPr>
        <p:grpSpPr bwMode="auto">
          <a:xfrm>
            <a:off x="2878138" y="8492828"/>
            <a:ext cx="1028700" cy="568325"/>
            <a:chOff x="2750118" y="3914377"/>
            <a:chExt cx="1028963" cy="568239"/>
          </a:xfrm>
        </p:grpSpPr>
        <p:grpSp>
          <p:nvGrpSpPr>
            <p:cNvPr id="395" name="组合 394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397" name="圆角矩形 396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圆角矩形 397"/>
              <p:cNvSpPr>
                <a:spLocks noChangeArrowheads="1"/>
              </p:cNvSpPr>
              <p:nvPr/>
            </p:nvSpPr>
            <p:spPr bwMode="auto">
              <a:xfrm>
                <a:off x="5412398" y="1636078"/>
                <a:ext cx="858095" cy="475082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96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9" name="组合 398"/>
          <p:cNvGrpSpPr/>
          <p:nvPr/>
        </p:nvGrpSpPr>
        <p:grpSpPr bwMode="auto">
          <a:xfrm>
            <a:off x="1601788" y="8492828"/>
            <a:ext cx="1028700" cy="568325"/>
            <a:chOff x="1442717" y="3914377"/>
            <a:chExt cx="1028963" cy="568239"/>
          </a:xfrm>
        </p:grpSpPr>
        <p:grpSp>
          <p:nvGrpSpPr>
            <p:cNvPr id="400" name="组合 399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402" name="圆角矩形 401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圆角矩形 402"/>
              <p:cNvSpPr>
                <a:spLocks noChangeArrowheads="1"/>
              </p:cNvSpPr>
              <p:nvPr/>
            </p:nvSpPr>
            <p:spPr bwMode="auto">
              <a:xfrm>
                <a:off x="4188305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0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4" name="组合 403"/>
          <p:cNvGrpSpPr/>
          <p:nvPr/>
        </p:nvGrpSpPr>
        <p:grpSpPr bwMode="auto">
          <a:xfrm>
            <a:off x="6513513" y="7592715"/>
            <a:ext cx="1028700" cy="568325"/>
            <a:chOff x="6672323" y="3014763"/>
            <a:chExt cx="1028963" cy="568239"/>
          </a:xfrm>
        </p:grpSpPr>
        <p:grpSp>
          <p:nvGrpSpPr>
            <p:cNvPr id="405" name="组合 404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407" name="圆角矩形 406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圆角矩形 407"/>
              <p:cNvSpPr>
                <a:spLocks noChangeArrowheads="1"/>
              </p:cNvSpPr>
              <p:nvPr/>
            </p:nvSpPr>
            <p:spPr bwMode="auto">
              <a:xfrm>
                <a:off x="8945459" y="1633191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06" name="Picture 4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9" name="组合 408"/>
          <p:cNvGrpSpPr/>
          <p:nvPr/>
        </p:nvGrpSpPr>
        <p:grpSpPr bwMode="auto">
          <a:xfrm>
            <a:off x="2830513" y="7600653"/>
            <a:ext cx="1028700" cy="568325"/>
            <a:chOff x="2750118" y="3022334"/>
            <a:chExt cx="1028963" cy="568239"/>
          </a:xfrm>
        </p:grpSpPr>
        <p:grpSp>
          <p:nvGrpSpPr>
            <p:cNvPr id="410" name="组合 409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412" name="圆角矩形 411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圆角矩形 412"/>
              <p:cNvSpPr>
                <a:spLocks noChangeArrowheads="1"/>
              </p:cNvSpPr>
              <p:nvPr/>
            </p:nvSpPr>
            <p:spPr bwMode="auto">
              <a:xfrm>
                <a:off x="2892700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11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4" name="组合 413"/>
          <p:cNvGrpSpPr/>
          <p:nvPr/>
        </p:nvGrpSpPr>
        <p:grpSpPr bwMode="auto">
          <a:xfrm>
            <a:off x="5284788" y="7610178"/>
            <a:ext cx="1028700" cy="568325"/>
            <a:chOff x="5364921" y="3031189"/>
            <a:chExt cx="1028963" cy="568239"/>
          </a:xfrm>
        </p:grpSpPr>
        <p:grpSp>
          <p:nvGrpSpPr>
            <p:cNvPr id="415" name="组合 414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417" name="圆角矩形 416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圆角矩形 417"/>
              <p:cNvSpPr>
                <a:spLocks noChangeArrowheads="1"/>
              </p:cNvSpPr>
              <p:nvPr/>
            </p:nvSpPr>
            <p:spPr bwMode="auto">
              <a:xfrm>
                <a:off x="5412398" y="2428166"/>
                <a:ext cx="858095" cy="475082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16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9" name="组合 418"/>
          <p:cNvGrpSpPr/>
          <p:nvPr/>
        </p:nvGrpSpPr>
        <p:grpSpPr bwMode="auto">
          <a:xfrm>
            <a:off x="4152900" y="8492828"/>
            <a:ext cx="1028700" cy="568325"/>
            <a:chOff x="4057520" y="3914377"/>
            <a:chExt cx="1028963" cy="568239"/>
          </a:xfrm>
        </p:grpSpPr>
        <p:grpSp>
          <p:nvGrpSpPr>
            <p:cNvPr id="420" name="组合 419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422" name="圆角矩形 421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圆角矩形 422"/>
              <p:cNvSpPr>
                <a:spLocks noChangeArrowheads="1"/>
              </p:cNvSpPr>
              <p:nvPr/>
            </p:nvSpPr>
            <p:spPr bwMode="auto">
              <a:xfrm>
                <a:off x="6494229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21" name="Picture 1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4" name="组合 423"/>
          <p:cNvGrpSpPr/>
          <p:nvPr/>
        </p:nvGrpSpPr>
        <p:grpSpPr bwMode="auto">
          <a:xfrm>
            <a:off x="7740650" y="7592715"/>
            <a:ext cx="1028700" cy="568325"/>
            <a:chOff x="7979723" y="3014763"/>
            <a:chExt cx="1028963" cy="568239"/>
          </a:xfrm>
        </p:grpSpPr>
        <p:grpSp>
          <p:nvGrpSpPr>
            <p:cNvPr id="425" name="组合 424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427" name="圆角矩形 426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圆角矩形 427"/>
              <p:cNvSpPr>
                <a:spLocks noChangeArrowheads="1"/>
              </p:cNvSpPr>
              <p:nvPr/>
            </p:nvSpPr>
            <p:spPr bwMode="auto">
              <a:xfrm>
                <a:off x="6494229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26" name="Picture 2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9" name="组合 428"/>
          <p:cNvGrpSpPr/>
          <p:nvPr/>
        </p:nvGrpSpPr>
        <p:grpSpPr bwMode="auto">
          <a:xfrm>
            <a:off x="6513513" y="8492828"/>
            <a:ext cx="1028700" cy="568325"/>
            <a:chOff x="6672323" y="3914377"/>
            <a:chExt cx="1028963" cy="568239"/>
          </a:xfrm>
        </p:grpSpPr>
        <p:grpSp>
          <p:nvGrpSpPr>
            <p:cNvPr id="430" name="组合 429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432" name="圆角矩形 431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3" name="圆角矩形 432"/>
              <p:cNvSpPr>
                <a:spLocks noChangeArrowheads="1"/>
              </p:cNvSpPr>
              <p:nvPr/>
            </p:nvSpPr>
            <p:spPr bwMode="auto">
              <a:xfrm>
                <a:off x="2892700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31" name="图片 430" descr="交银租赁logo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4" name="组合 433"/>
          <p:cNvGrpSpPr/>
          <p:nvPr/>
        </p:nvGrpSpPr>
        <p:grpSpPr bwMode="auto">
          <a:xfrm>
            <a:off x="5429250" y="8492828"/>
            <a:ext cx="1028700" cy="568325"/>
            <a:chOff x="5341172" y="3914377"/>
            <a:chExt cx="1028963" cy="568239"/>
          </a:xfrm>
        </p:grpSpPr>
        <p:grpSp>
          <p:nvGrpSpPr>
            <p:cNvPr id="435" name="组合 434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437" name="圆角矩形 436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圆角矩形 437"/>
              <p:cNvSpPr>
                <a:spLocks noChangeArrowheads="1"/>
              </p:cNvSpPr>
              <p:nvPr/>
            </p:nvSpPr>
            <p:spPr bwMode="auto">
              <a:xfrm>
                <a:off x="7651823" y="24252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36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2" dur="150" fill="hold"/>
                                        <p:tgtEl>
                                          <p:spTgt spid="1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0" dur="150" fill="hold"/>
                                        <p:tgtEl>
                                          <p:spTgt spid="16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8" dur="150" fill="hold"/>
                                        <p:tgtEl>
                                          <p:spTgt spid="17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36" dur="150" fill="hold"/>
                                        <p:tgtEl>
                                          <p:spTgt spid="18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4" dur="150" fill="hold"/>
                                        <p:tgtEl>
                                          <p:spTgt spid="1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2" dur="150" fill="hold"/>
                                        <p:tgtEl>
                                          <p:spTgt spid="18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1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1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" presetClass="emph" presetSubtype="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84" dur="150" fill="hold"/>
                                        <p:tgtEl>
                                          <p:spTgt spid="19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92" dur="150" fill="hold"/>
                                        <p:tgtEl>
                                          <p:spTgt spid="20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00" dur="150" fill="hold"/>
                                        <p:tgtEl>
                                          <p:spTgt spid="2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6" presetClass="emp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08" dur="150" fill="hold"/>
                                        <p:tgtEl>
                                          <p:spTgt spid="2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2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124" dur="150" fill="hold"/>
                                        <p:tgtEl>
                                          <p:spTgt spid="25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6" presetClass="emph" presetSubtype="0" autoRev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132" dur="1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3" presetClass="entr" presetSubtype="52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40" dur="150" fill="hold"/>
                                        <p:tgtEl>
                                          <p:spTgt spid="2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8" dur="150" fill="hold"/>
                                        <p:tgtEl>
                                          <p:spTgt spid="2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56" dur="150" fill="hold"/>
                                        <p:tgtEl>
                                          <p:spTgt spid="2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3" presetClass="entr" presetSubtype="52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6" presetClass="emph" presetSubtype="0" autoRev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164" dur="150" fill="hold"/>
                                        <p:tgtEl>
                                          <p:spTgt spid="2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3" presetClass="entr" presetSubtype="5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6" presetClass="emp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180" dur="150" fill="hold"/>
                                        <p:tgtEl>
                                          <p:spTgt spid="26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3" presetClass="entr" presetSubtype="52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6" presetClass="emph" presetSubtype="0" autoRev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188" dur="150" fill="hold"/>
                                        <p:tgtEl>
                                          <p:spTgt spid="28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23" presetClass="entr" presetSubtype="52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6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96" dur="150" fill="hold"/>
                                        <p:tgtEl>
                                          <p:spTgt spid="27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2" presetClass="entr" presetSubtype="8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6" presetClass="emph" presetSubtype="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08" dur="150" fill="hold"/>
                                        <p:tgtEl>
                                          <p:spTgt spid="3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6" presetClass="emph" presetSubtype="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16" dur="150" fill="hold"/>
                                        <p:tgtEl>
                                          <p:spTgt spid="3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6" presetClass="emph" presetSubtype="0" autoRev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24" dur="150" fill="hold"/>
                                        <p:tgtEl>
                                          <p:spTgt spid="3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6" presetClass="emph" presetSubtype="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232" dur="150" fill="hold"/>
                                        <p:tgtEl>
                                          <p:spTgt spid="3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6" presetClass="emph" presetSubtype="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40" dur="150" fill="hold"/>
                                        <p:tgtEl>
                                          <p:spTgt spid="28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12" presetClass="entr" presetSubtype="2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52" dur="150" fill="hold"/>
                                        <p:tgtEl>
                                          <p:spTgt spid="3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6" presetClass="emph" presetSubtype="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260" dur="150" fill="hold"/>
                                        <p:tgtEl>
                                          <p:spTgt spid="3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6" presetClass="emph" presetSubtype="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68" dur="150" fill="hold"/>
                                        <p:tgtEl>
                                          <p:spTgt spid="29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9" presetID="23" presetClass="entr" presetSubtype="52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6" presetClass="emph" presetSubtype="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76" dur="150" fill="hold"/>
                                        <p:tgtEl>
                                          <p:spTgt spid="29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23" presetClass="entr" presetSubtype="52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6" presetClass="emph" presetSubtype="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284" dur="150" fill="hold"/>
                                        <p:tgtEl>
                                          <p:spTgt spid="3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2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6" presetClass="emph" presetSubtype="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292" dur="150" fill="hold"/>
                                        <p:tgtEl>
                                          <p:spTgt spid="35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23" presetClass="entr" presetSubtype="52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6" presetClass="emph" presetSubtype="0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300" dur="150" fill="hold"/>
                                        <p:tgtEl>
                                          <p:spTgt spid="3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1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6" presetClass="emph" presetSubtype="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308" dur="150" fill="hold"/>
                                        <p:tgtEl>
                                          <p:spTgt spid="37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9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316" dur="150" fill="hold"/>
                                        <p:tgtEl>
                                          <p:spTgt spid="38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7" presetID="23" presetClass="entr" presetSubtype="52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6" presetClass="emph" presetSubtype="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324" dur="150" fill="hold"/>
                                        <p:tgtEl>
                                          <p:spTgt spid="40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5" presetID="2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6" presetClass="emph" presetSubtype="0" autoRev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332" dur="150" fill="hold"/>
                                        <p:tgtEl>
                                          <p:spTgt spid="38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3" presetID="23" presetClass="entr" presetSubtype="52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6" presetClass="emph" presetSubtype="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340" dur="150" fill="hold"/>
                                        <p:tgtEl>
                                          <p:spTgt spid="4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6" presetClass="emph" presetSubtype="0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348" dur="150" fill="hold"/>
                                        <p:tgtEl>
                                          <p:spTgt spid="40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49" presetID="23" presetClass="entr" presetSubtype="52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6" presetClass="emph" presetSubtype="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356" dur="150" fill="hold"/>
                                        <p:tgtEl>
                                          <p:spTgt spid="4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7" presetID="12" presetClass="entr" presetSubtype="8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23" presetClass="entr" presetSubtype="52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6" presetClass="emph" presetSubtype="0" autoRev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Scale>
                                      <p:cBhvr>
                                        <p:cTn id="368" dur="150" fill="hold"/>
                                        <p:tgtEl>
                                          <p:spTgt spid="3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9" presetID="23" presetClass="entr" presetSubtype="5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6" presetClass="emph" presetSubtype="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376" dur="150" fill="hold"/>
                                        <p:tgtEl>
                                          <p:spTgt spid="39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7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6" presetClass="emph" presetSubtype="0" autoRev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384" dur="150" fill="hold"/>
                                        <p:tgtEl>
                                          <p:spTgt spid="4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5" presetID="23" presetClass="entr" presetSubtype="52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6" presetClass="emph" presetSubtype="0" autoRev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Scale>
                                      <p:cBhvr>
                                        <p:cTn id="392" dur="150" fill="hold"/>
                                        <p:tgtEl>
                                          <p:spTgt spid="4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3" presetID="23" presetClass="entr" presetSubtype="52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6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400" dur="150" fill="hold"/>
                                        <p:tgtEl>
                                          <p:spTgt spid="4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1" presetID="12" presetClass="entr" presetSubtype="2" repeatCount="indefinite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>
            <a:endCxn id="9" idx="2"/>
          </p:cNvCxnSpPr>
          <p:nvPr/>
        </p:nvCxnSpPr>
        <p:spPr>
          <a:xfrm flipH="1">
            <a:off x="3230461" y="3977531"/>
            <a:ext cx="4218710" cy="638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139603" y="3321893"/>
            <a:ext cx="530163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3939803" y="2674193"/>
            <a:ext cx="350778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507755" y="2010618"/>
            <a:ext cx="394141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316849" y="3032085"/>
            <a:ext cx="1093305" cy="1093305"/>
            <a:chOff x="2661700" y="958460"/>
            <a:chExt cx="1408323" cy="1408323"/>
          </a:xfrm>
          <a:solidFill>
            <a:schemeClr val="bg1"/>
          </a:solidFill>
          <a:effectLst/>
        </p:grpSpPr>
        <p:sp>
          <p:nvSpPr>
            <p:cNvPr id="9" name="矩形 8"/>
            <p:cNvSpPr/>
            <p:nvPr/>
          </p:nvSpPr>
          <p:spPr>
            <a:xfrm rot="19070028">
              <a:off x="2661700" y="958460"/>
              <a:ext cx="1408323" cy="1408323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2888667" y="1462566"/>
              <a:ext cx="954389" cy="51539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36%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1059483" y="1915368"/>
            <a:ext cx="1477963" cy="1476375"/>
            <a:chOff x="1186403" y="1821305"/>
            <a:chExt cx="1696216" cy="1696216"/>
          </a:xfrm>
        </p:grpSpPr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 rot="-2529972">
              <a:off x="1186403" y="1821305"/>
              <a:ext cx="1696216" cy="1696216"/>
            </a:xfrm>
            <a:prstGeom prst="rect">
              <a:avLst/>
            </a:prstGeom>
            <a:solidFill>
              <a:srgbClr val="ECC9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1482412" y="2356417"/>
              <a:ext cx="1104201" cy="601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2405683" y="1402606"/>
            <a:ext cx="981075" cy="979487"/>
            <a:chOff x="2705477" y="3059846"/>
            <a:chExt cx="1125194" cy="1125194"/>
          </a:xfrm>
        </p:grpSpPr>
        <p:sp>
          <p:nvSpPr>
            <p:cNvPr id="15" name="矩形 14"/>
            <p:cNvSpPr/>
            <p:nvPr/>
          </p:nvSpPr>
          <p:spPr>
            <a:xfrm rot="19070028">
              <a:off x="2705477" y="3059846"/>
              <a:ext cx="1125194" cy="1125194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Rectangle 2"/>
            <p:cNvSpPr>
              <a:spLocks noChangeArrowheads="1"/>
            </p:cNvSpPr>
            <p:nvPr/>
          </p:nvSpPr>
          <p:spPr bwMode="auto">
            <a:xfrm>
              <a:off x="2843201" y="3422388"/>
              <a:ext cx="849747" cy="459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21%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3069258" y="2347168"/>
            <a:ext cx="747713" cy="746125"/>
            <a:chOff x="3555807" y="2342407"/>
            <a:chExt cx="858135" cy="858135"/>
          </a:xfrm>
        </p:grpSpPr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 rot="-2529972">
              <a:off x="3555807" y="2342407"/>
              <a:ext cx="858135" cy="858135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Rectangle 2"/>
            <p:cNvSpPr>
              <a:spLocks noChangeArrowheads="1"/>
            </p:cNvSpPr>
            <p:nvPr/>
          </p:nvSpPr>
          <p:spPr bwMode="auto">
            <a:xfrm>
              <a:off x="3614420" y="2571419"/>
              <a:ext cx="740908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11%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42"/>
          <p:cNvSpPr txBox="1">
            <a:spLocks noChangeArrowheads="1"/>
          </p:cNvSpPr>
          <p:nvPr/>
        </p:nvSpPr>
        <p:spPr bwMode="auto">
          <a:xfrm>
            <a:off x="6280771" y="1674068"/>
            <a:ext cx="1006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43"/>
          <p:cNvSpPr txBox="1">
            <a:spLocks noChangeArrowheads="1"/>
          </p:cNvSpPr>
          <p:nvPr/>
        </p:nvSpPr>
        <p:spPr bwMode="auto">
          <a:xfrm>
            <a:off x="6280771" y="2331293"/>
            <a:ext cx="1006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4"/>
          <p:cNvSpPr txBox="1">
            <a:spLocks noChangeArrowheads="1"/>
          </p:cNvSpPr>
          <p:nvPr/>
        </p:nvSpPr>
        <p:spPr bwMode="auto">
          <a:xfrm>
            <a:off x="6280771" y="2963118"/>
            <a:ext cx="1006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45"/>
          <p:cNvSpPr txBox="1">
            <a:spLocks noChangeArrowheads="1"/>
          </p:cNvSpPr>
          <p:nvPr/>
        </p:nvSpPr>
        <p:spPr bwMode="auto">
          <a:xfrm>
            <a:off x="6280771" y="3620343"/>
            <a:ext cx="1006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7449171" y="2105868"/>
            <a:ext cx="593725" cy="568325"/>
            <a:chOff x="7679440" y="1933416"/>
            <a:chExt cx="593725" cy="568325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933416"/>
              <a:ext cx="593725" cy="568325"/>
            </a:xfrm>
            <a:prstGeom prst="rect">
              <a:avLst/>
            </a:prstGeom>
            <a:noFill/>
            <a:ln w="6350" algn="ctr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 bwMode="auto">
            <a:xfrm>
              <a:off x="7729431" y="1994339"/>
              <a:ext cx="493743" cy="465529"/>
              <a:chOff x="7750175" y="2178685"/>
              <a:chExt cx="611188" cy="576263"/>
            </a:xfrm>
          </p:grpSpPr>
          <p:sp>
            <p:nvSpPr>
              <p:cNvPr id="27" name="Freeform 5"/>
              <p:cNvSpPr/>
              <p:nvPr/>
            </p:nvSpPr>
            <p:spPr bwMode="auto">
              <a:xfrm>
                <a:off x="7847466" y="2301748"/>
                <a:ext cx="414640" cy="453941"/>
              </a:xfrm>
              <a:custGeom>
                <a:avLst/>
                <a:gdLst>
                  <a:gd name="T0" fmla="*/ 0 w 50"/>
                  <a:gd name="T1" fmla="*/ 23 h 55"/>
                  <a:gd name="T2" fmla="*/ 0 w 50"/>
                  <a:gd name="T3" fmla="*/ 53 h 55"/>
                  <a:gd name="T4" fmla="*/ 2 w 50"/>
                  <a:gd name="T5" fmla="*/ 55 h 55"/>
                  <a:gd name="T6" fmla="*/ 4 w 50"/>
                  <a:gd name="T7" fmla="*/ 55 h 55"/>
                  <a:gd name="T8" fmla="*/ 17 w 50"/>
                  <a:gd name="T9" fmla="*/ 55 h 55"/>
                  <a:gd name="T10" fmla="*/ 18 w 50"/>
                  <a:gd name="T11" fmla="*/ 55 h 55"/>
                  <a:gd name="T12" fmla="*/ 19 w 50"/>
                  <a:gd name="T13" fmla="*/ 54 h 55"/>
                  <a:gd name="T14" fmla="*/ 19 w 50"/>
                  <a:gd name="T15" fmla="*/ 39 h 55"/>
                  <a:gd name="T16" fmla="*/ 32 w 50"/>
                  <a:gd name="T17" fmla="*/ 39 h 55"/>
                  <a:gd name="T18" fmla="*/ 32 w 50"/>
                  <a:gd name="T19" fmla="*/ 54 h 55"/>
                  <a:gd name="T20" fmla="*/ 32 w 50"/>
                  <a:gd name="T21" fmla="*/ 55 h 55"/>
                  <a:gd name="T22" fmla="*/ 34 w 50"/>
                  <a:gd name="T23" fmla="*/ 55 h 55"/>
                  <a:gd name="T24" fmla="*/ 47 w 50"/>
                  <a:gd name="T25" fmla="*/ 55 h 55"/>
                  <a:gd name="T26" fmla="*/ 49 w 50"/>
                  <a:gd name="T27" fmla="*/ 55 h 55"/>
                  <a:gd name="T28" fmla="*/ 50 w 50"/>
                  <a:gd name="T29" fmla="*/ 53 h 55"/>
                  <a:gd name="T30" fmla="*/ 50 w 50"/>
                  <a:gd name="T31" fmla="*/ 23 h 55"/>
                  <a:gd name="T32" fmla="*/ 25 w 50"/>
                  <a:gd name="T33" fmla="*/ 0 h 55"/>
                  <a:gd name="T34" fmla="*/ 0 w 50"/>
                  <a:gd name="T35" fmla="*/ 2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55">
                    <a:moveTo>
                      <a:pt x="0" y="23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4"/>
                      <a:pt x="2" y="55"/>
                    </a:cubicBezTo>
                    <a:cubicBezTo>
                      <a:pt x="2" y="55"/>
                      <a:pt x="3" y="55"/>
                      <a:pt x="4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8" y="55"/>
                      <a:pt x="18" y="55"/>
                    </a:cubicBezTo>
                    <a:cubicBezTo>
                      <a:pt x="18" y="54"/>
                      <a:pt x="19" y="54"/>
                      <a:pt x="19" y="54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5"/>
                    </a:cubicBezTo>
                    <a:cubicBezTo>
                      <a:pt x="33" y="55"/>
                      <a:pt x="33" y="55"/>
                      <a:pt x="34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5"/>
                      <a:pt x="48" y="55"/>
                      <a:pt x="49" y="55"/>
                    </a:cubicBezTo>
                    <a:cubicBezTo>
                      <a:pt x="49" y="54"/>
                      <a:pt x="50" y="54"/>
                      <a:pt x="50" y="5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7750175" y="2178685"/>
                <a:ext cx="611188" cy="322263"/>
              </a:xfrm>
              <a:custGeom>
                <a:avLst/>
                <a:gdLst>
                  <a:gd name="T0" fmla="*/ 2147483647 w 74"/>
                  <a:gd name="T1" fmla="*/ 2147483647 h 39"/>
                  <a:gd name="T2" fmla="*/ 2147483647 w 74"/>
                  <a:gd name="T3" fmla="*/ 2147483647 h 39"/>
                  <a:gd name="T4" fmla="*/ 2147483647 w 74"/>
                  <a:gd name="T5" fmla="*/ 2147483647 h 39"/>
                  <a:gd name="T6" fmla="*/ 2147483647 w 74"/>
                  <a:gd name="T7" fmla="*/ 2147483647 h 39"/>
                  <a:gd name="T8" fmla="*/ 2147483647 w 74"/>
                  <a:gd name="T9" fmla="*/ 2147483647 h 39"/>
                  <a:gd name="T10" fmla="*/ 2147483647 w 74"/>
                  <a:gd name="T11" fmla="*/ 2147483647 h 39"/>
                  <a:gd name="T12" fmla="*/ 2147483647 w 74"/>
                  <a:gd name="T13" fmla="*/ 2147483647 h 39"/>
                  <a:gd name="T14" fmla="*/ 2147483647 w 74"/>
                  <a:gd name="T15" fmla="*/ 2147483647 h 39"/>
                  <a:gd name="T16" fmla="*/ 2147483647 w 74"/>
                  <a:gd name="T17" fmla="*/ 2147483647 h 39"/>
                  <a:gd name="T18" fmla="*/ 2147483647 w 74"/>
                  <a:gd name="T19" fmla="*/ 2147483647 h 39"/>
                  <a:gd name="T20" fmla="*/ 2147483647 w 74"/>
                  <a:gd name="T21" fmla="*/ 2147483647 h 39"/>
                  <a:gd name="T22" fmla="*/ 2147483647 w 74"/>
                  <a:gd name="T23" fmla="*/ 2147483647 h 39"/>
                  <a:gd name="T24" fmla="*/ 2147483647 w 74"/>
                  <a:gd name="T25" fmla="*/ 2147483647 h 39"/>
                  <a:gd name="T26" fmla="*/ 2147483647 w 74"/>
                  <a:gd name="T27" fmla="*/ 2147483647 h 39"/>
                  <a:gd name="T28" fmla="*/ 2147483647 w 74"/>
                  <a:gd name="T29" fmla="*/ 2147483647 h 39"/>
                  <a:gd name="T30" fmla="*/ 2147483647 w 74"/>
                  <a:gd name="T31" fmla="*/ 2147483647 h 39"/>
                  <a:gd name="T32" fmla="*/ 2147483647 w 74"/>
                  <a:gd name="T33" fmla="*/ 2147483647 h 3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4" h="39">
                    <a:moveTo>
                      <a:pt x="72" y="3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2" y="2"/>
                      <a:pt x="52" y="3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0"/>
                      <a:pt x="36" y="0"/>
                      <a:pt x="34" y="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2"/>
                      <a:pt x="0" y="35"/>
                      <a:pt x="2" y="37"/>
                    </a:cubicBezTo>
                    <a:cubicBezTo>
                      <a:pt x="3" y="38"/>
                      <a:pt x="4" y="38"/>
                      <a:pt x="6" y="38"/>
                    </a:cubicBezTo>
                    <a:cubicBezTo>
                      <a:pt x="7" y="38"/>
                      <a:pt x="8" y="38"/>
                      <a:pt x="9" y="3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7" y="39"/>
                      <a:pt x="70" y="39"/>
                      <a:pt x="72" y="37"/>
                    </a:cubicBezTo>
                    <a:cubicBezTo>
                      <a:pt x="74" y="35"/>
                      <a:pt x="74" y="32"/>
                      <a:pt x="72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 bwMode="auto">
          <a:xfrm>
            <a:off x="7449171" y="1326406"/>
            <a:ext cx="593725" cy="684212"/>
            <a:chOff x="7679440" y="1188017"/>
            <a:chExt cx="593725" cy="683835"/>
          </a:xfrm>
        </p:grpSpPr>
        <p:grpSp>
          <p:nvGrpSpPr>
            <p:cNvPr id="30" name="Group 8"/>
            <p:cNvGrpSpPr>
              <a:grpSpLocks noChangeAspect="1"/>
            </p:cNvGrpSpPr>
            <p:nvPr/>
          </p:nvGrpSpPr>
          <p:grpSpPr bwMode="auto">
            <a:xfrm>
              <a:off x="7777245" y="1188017"/>
              <a:ext cx="473035" cy="624404"/>
              <a:chOff x="3604" y="2482"/>
              <a:chExt cx="325" cy="429"/>
            </a:xfrm>
          </p:grpSpPr>
          <p:sp>
            <p:nvSpPr>
              <p:cNvPr id="32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04" y="2482"/>
                <a:ext cx="325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3" name="Freeform 9"/>
              <p:cNvSpPr>
                <a:spLocks noEditPoints="1"/>
              </p:cNvSpPr>
              <p:nvPr/>
            </p:nvSpPr>
            <p:spPr bwMode="auto">
              <a:xfrm>
                <a:off x="3623" y="2605"/>
                <a:ext cx="249" cy="306"/>
              </a:xfrm>
              <a:custGeom>
                <a:avLst/>
                <a:gdLst>
                  <a:gd name="T0" fmla="*/ 0 w 48"/>
                  <a:gd name="T1" fmla="*/ 39 h 59"/>
                  <a:gd name="T2" fmla="*/ 16 w 48"/>
                  <a:gd name="T3" fmla="*/ 46 h 59"/>
                  <a:gd name="T4" fmla="*/ 4 w 48"/>
                  <a:gd name="T5" fmla="*/ 52 h 59"/>
                  <a:gd name="T6" fmla="*/ 25 w 48"/>
                  <a:gd name="T7" fmla="*/ 59 h 59"/>
                  <a:gd name="T8" fmla="*/ 45 w 48"/>
                  <a:gd name="T9" fmla="*/ 52 h 59"/>
                  <a:gd name="T10" fmla="*/ 33 w 48"/>
                  <a:gd name="T11" fmla="*/ 46 h 59"/>
                  <a:gd name="T12" fmla="*/ 48 w 48"/>
                  <a:gd name="T13" fmla="*/ 39 h 59"/>
                  <a:gd name="T14" fmla="*/ 48 w 48"/>
                  <a:gd name="T15" fmla="*/ 0 h 59"/>
                  <a:gd name="T16" fmla="*/ 37 w 48"/>
                  <a:gd name="T17" fmla="*/ 54 h 59"/>
                  <a:gd name="T18" fmla="*/ 37 w 48"/>
                  <a:gd name="T19" fmla="*/ 54 h 59"/>
                  <a:gd name="T20" fmla="*/ 24 w 48"/>
                  <a:gd name="T21" fmla="*/ 57 h 59"/>
                  <a:gd name="T22" fmla="*/ 11 w 48"/>
                  <a:gd name="T23" fmla="*/ 54 h 59"/>
                  <a:gd name="T24" fmla="*/ 24 w 48"/>
                  <a:gd name="T25" fmla="*/ 56 h 59"/>
                  <a:gd name="T26" fmla="*/ 17 w 48"/>
                  <a:gd name="T27" fmla="*/ 50 h 59"/>
                  <a:gd name="T28" fmla="*/ 17 w 48"/>
                  <a:gd name="T29" fmla="*/ 47 h 59"/>
                  <a:gd name="T30" fmla="*/ 17 w 48"/>
                  <a:gd name="T31" fmla="*/ 39 h 59"/>
                  <a:gd name="T32" fmla="*/ 32 w 48"/>
                  <a:gd name="T33" fmla="*/ 46 h 59"/>
                  <a:gd name="T34" fmla="*/ 32 w 48"/>
                  <a:gd name="T35" fmla="*/ 47 h 59"/>
                  <a:gd name="T36" fmla="*/ 17 w 48"/>
                  <a:gd name="T37" fmla="*/ 50 h 59"/>
                  <a:gd name="T38" fmla="*/ 33 w 48"/>
                  <a:gd name="T39" fmla="*/ 39 h 59"/>
                  <a:gd name="T40" fmla="*/ 1 w 48"/>
                  <a:gd name="T41" fmla="*/ 39 h 59"/>
                  <a:gd name="T42" fmla="*/ 47 w 48"/>
                  <a:gd name="T43" fmla="*/ 1 h 59"/>
                  <a:gd name="T44" fmla="*/ 44 w 48"/>
                  <a:gd name="T45" fmla="*/ 33 h 59"/>
                  <a:gd name="T46" fmla="*/ 4 w 48"/>
                  <a:gd name="T47" fmla="*/ 4 h 59"/>
                  <a:gd name="T48" fmla="*/ 44 w 48"/>
                  <a:gd name="T49" fmla="*/ 34 h 59"/>
                  <a:gd name="T50" fmla="*/ 41 w 48"/>
                  <a:gd name="T51" fmla="*/ 35 h 59"/>
                  <a:gd name="T52" fmla="*/ 41 w 48"/>
                  <a:gd name="T53" fmla="*/ 38 h 59"/>
                  <a:gd name="T54" fmla="*/ 41 w 48"/>
                  <a:gd name="T55" fmla="*/ 35 h 59"/>
                  <a:gd name="T56" fmla="*/ 40 w 48"/>
                  <a:gd name="T57" fmla="*/ 36 h 59"/>
                  <a:gd name="T58" fmla="*/ 42 w 48"/>
                  <a:gd name="T59" fmla="*/ 36 h 59"/>
                  <a:gd name="T60" fmla="*/ 22 w 48"/>
                  <a:gd name="T61" fmla="*/ 35 h 59"/>
                  <a:gd name="T62" fmla="*/ 22 w 48"/>
                  <a:gd name="T63" fmla="*/ 37 h 59"/>
                  <a:gd name="T64" fmla="*/ 22 w 48"/>
                  <a:gd name="T65" fmla="*/ 35 h 59"/>
                  <a:gd name="T66" fmla="*/ 25 w 48"/>
                  <a:gd name="T67" fmla="*/ 36 h 59"/>
                  <a:gd name="T68" fmla="*/ 27 w 48"/>
                  <a:gd name="T69" fmla="*/ 36 h 59"/>
                  <a:gd name="T70" fmla="*/ 30 w 48"/>
                  <a:gd name="T71" fmla="*/ 35 h 59"/>
                  <a:gd name="T72" fmla="*/ 30 w 48"/>
                  <a:gd name="T73" fmla="*/ 37 h 59"/>
                  <a:gd name="T74" fmla="*/ 30 w 48"/>
                  <a:gd name="T75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59">
                    <a:moveTo>
                      <a:pt x="0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7"/>
                      <a:pt x="12" y="47"/>
                      <a:pt x="10" y="48"/>
                    </a:cubicBezTo>
                    <a:cubicBezTo>
                      <a:pt x="6" y="49"/>
                      <a:pt x="4" y="50"/>
                      <a:pt x="4" y="52"/>
                    </a:cubicBezTo>
                    <a:cubicBezTo>
                      <a:pt x="4" y="55"/>
                      <a:pt x="6" y="56"/>
                      <a:pt x="10" y="57"/>
                    </a:cubicBezTo>
                    <a:cubicBezTo>
                      <a:pt x="14" y="59"/>
                      <a:pt x="19" y="59"/>
                      <a:pt x="25" y="59"/>
                    </a:cubicBezTo>
                    <a:cubicBezTo>
                      <a:pt x="30" y="59"/>
                      <a:pt x="35" y="59"/>
                      <a:pt x="39" y="57"/>
                    </a:cubicBezTo>
                    <a:cubicBezTo>
                      <a:pt x="43" y="56"/>
                      <a:pt x="45" y="55"/>
                      <a:pt x="45" y="52"/>
                    </a:cubicBezTo>
                    <a:cubicBezTo>
                      <a:pt x="45" y="50"/>
                      <a:pt x="43" y="49"/>
                      <a:pt x="39" y="48"/>
                    </a:cubicBezTo>
                    <a:cubicBezTo>
                      <a:pt x="37" y="47"/>
                      <a:pt x="35" y="46"/>
                      <a:pt x="33" y="4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0" y="0"/>
                    </a:lnTo>
                    <a:close/>
                    <a:moveTo>
                      <a:pt x="37" y="54"/>
                    </a:move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3" y="56"/>
                      <a:pt x="29" y="57"/>
                      <a:pt x="24" y="57"/>
                    </a:cubicBezTo>
                    <a:cubicBezTo>
                      <a:pt x="19" y="57"/>
                      <a:pt x="14" y="56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5" y="55"/>
                      <a:pt x="19" y="56"/>
                      <a:pt x="24" y="56"/>
                    </a:cubicBezTo>
                    <a:cubicBezTo>
                      <a:pt x="29" y="56"/>
                      <a:pt x="33" y="55"/>
                      <a:pt x="37" y="54"/>
                    </a:cubicBezTo>
                    <a:close/>
                    <a:moveTo>
                      <a:pt x="17" y="50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50"/>
                      <a:pt x="32" y="50"/>
                      <a:pt x="32" y="50"/>
                    </a:cubicBezTo>
                    <a:lnTo>
                      <a:pt x="17" y="50"/>
                    </a:lnTo>
                    <a:close/>
                    <a:moveTo>
                      <a:pt x="47" y="39"/>
                    </a:moveTo>
                    <a:cubicBezTo>
                      <a:pt x="33" y="39"/>
                      <a:pt x="33" y="39"/>
                      <a:pt x="33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47" y="1"/>
                      <a:pt x="47" y="1"/>
                      <a:pt x="47" y="1"/>
                    </a:cubicBezTo>
                    <a:lnTo>
                      <a:pt x="47" y="39"/>
                    </a:lnTo>
                    <a:close/>
                    <a:moveTo>
                      <a:pt x="44" y="33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4" y="34"/>
                      <a:pt x="44" y="34"/>
                      <a:pt x="44" y="34"/>
                    </a:cubicBezTo>
                    <a:lnTo>
                      <a:pt x="44" y="33"/>
                    </a:lnTo>
                    <a:close/>
                    <a:moveTo>
                      <a:pt x="41" y="35"/>
                    </a:moveTo>
                    <a:cubicBezTo>
                      <a:pt x="40" y="35"/>
                      <a:pt x="39" y="35"/>
                      <a:pt x="39" y="36"/>
                    </a:cubicBezTo>
                    <a:cubicBezTo>
                      <a:pt x="39" y="37"/>
                      <a:pt x="40" y="38"/>
                      <a:pt x="41" y="38"/>
                    </a:cubicBezTo>
                    <a:cubicBezTo>
                      <a:pt x="42" y="38"/>
                      <a:pt x="43" y="37"/>
                      <a:pt x="43" y="36"/>
                    </a:cubicBezTo>
                    <a:cubicBezTo>
                      <a:pt x="43" y="35"/>
                      <a:pt x="42" y="35"/>
                      <a:pt x="41" y="35"/>
                    </a:cubicBezTo>
                    <a:close/>
                    <a:moveTo>
                      <a:pt x="41" y="37"/>
                    </a:moveTo>
                    <a:cubicBezTo>
                      <a:pt x="41" y="37"/>
                      <a:pt x="40" y="36"/>
                      <a:pt x="40" y="36"/>
                    </a:cubicBezTo>
                    <a:cubicBezTo>
                      <a:pt x="40" y="36"/>
                      <a:pt x="41" y="35"/>
                      <a:pt x="41" y="35"/>
                    </a:cubicBezTo>
                    <a:cubicBezTo>
                      <a:pt x="41" y="35"/>
                      <a:pt x="42" y="36"/>
                      <a:pt x="42" y="36"/>
                    </a:cubicBezTo>
                    <a:cubicBezTo>
                      <a:pt x="42" y="36"/>
                      <a:pt x="41" y="37"/>
                      <a:pt x="41" y="37"/>
                    </a:cubicBezTo>
                    <a:close/>
                    <a:moveTo>
                      <a:pt x="22" y="35"/>
                    </a:moveTo>
                    <a:cubicBezTo>
                      <a:pt x="21" y="35"/>
                      <a:pt x="21" y="36"/>
                      <a:pt x="21" y="36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7"/>
                      <a:pt x="23" y="37"/>
                      <a:pt x="23" y="36"/>
                    </a:cubicBezTo>
                    <a:cubicBezTo>
                      <a:pt x="23" y="36"/>
                      <a:pt x="22" y="35"/>
                      <a:pt x="22" y="35"/>
                    </a:cubicBezTo>
                    <a:close/>
                    <a:moveTo>
                      <a:pt x="26" y="35"/>
                    </a:moveTo>
                    <a:cubicBezTo>
                      <a:pt x="25" y="35"/>
                      <a:pt x="25" y="36"/>
                      <a:pt x="25" y="36"/>
                    </a:cubicBezTo>
                    <a:cubicBezTo>
                      <a:pt x="25" y="37"/>
                      <a:pt x="25" y="37"/>
                      <a:pt x="26" y="37"/>
                    </a:cubicBezTo>
                    <a:cubicBezTo>
                      <a:pt x="26" y="37"/>
                      <a:pt x="27" y="37"/>
                      <a:pt x="27" y="36"/>
                    </a:cubicBezTo>
                    <a:cubicBezTo>
                      <a:pt x="27" y="36"/>
                      <a:pt x="26" y="35"/>
                      <a:pt x="26" y="35"/>
                    </a:cubicBezTo>
                    <a:close/>
                    <a:moveTo>
                      <a:pt x="30" y="35"/>
                    </a:moveTo>
                    <a:cubicBezTo>
                      <a:pt x="29" y="35"/>
                      <a:pt x="29" y="36"/>
                      <a:pt x="29" y="36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7"/>
                      <a:pt x="31" y="37"/>
                      <a:pt x="31" y="36"/>
                    </a:cubicBezTo>
                    <a:cubicBezTo>
                      <a:pt x="31" y="36"/>
                      <a:pt x="30" y="35"/>
                      <a:pt x="30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303527"/>
              <a:ext cx="593725" cy="568325"/>
            </a:xfrm>
            <a:prstGeom prst="rect">
              <a:avLst/>
            </a:prstGeom>
            <a:noFill/>
            <a:ln w="6350" algn="ctr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7449171" y="2753568"/>
            <a:ext cx="593725" cy="568325"/>
            <a:chOff x="7671772" y="2601856"/>
            <a:chExt cx="593725" cy="568325"/>
          </a:xfrm>
        </p:grpSpPr>
        <p:grpSp>
          <p:nvGrpSpPr>
            <p:cNvPr id="35" name="组合 34"/>
            <p:cNvGrpSpPr/>
            <p:nvPr/>
          </p:nvGrpSpPr>
          <p:grpSpPr bwMode="auto">
            <a:xfrm>
              <a:off x="7697414" y="2734661"/>
              <a:ext cx="539364" cy="378772"/>
              <a:chOff x="7750026" y="2893461"/>
              <a:chExt cx="593848" cy="417034"/>
            </a:xfrm>
          </p:grpSpPr>
          <p:sp>
            <p:nvSpPr>
              <p:cNvPr id="37" name="Freeform 14"/>
              <p:cNvSpPr/>
              <p:nvPr/>
            </p:nvSpPr>
            <p:spPr bwMode="auto">
              <a:xfrm>
                <a:off x="7750026" y="3292856"/>
                <a:ext cx="593848" cy="17639"/>
              </a:xfrm>
              <a:custGeom>
                <a:avLst/>
                <a:gdLst>
                  <a:gd name="T0" fmla="*/ 2147483647 w 66"/>
                  <a:gd name="T1" fmla="*/ 2147483647 h 2"/>
                  <a:gd name="T2" fmla="*/ 0 w 66"/>
                  <a:gd name="T3" fmla="*/ 2147483647 h 2"/>
                  <a:gd name="T4" fmla="*/ 2147483647 w 66"/>
                  <a:gd name="T5" fmla="*/ 0 h 2"/>
                  <a:gd name="T6" fmla="*/ 2147483647 w 66"/>
                  <a:gd name="T7" fmla="*/ 0 h 2"/>
                  <a:gd name="T8" fmla="*/ 2147483647 w 66"/>
                  <a:gd name="T9" fmla="*/ 2147483647 h 2"/>
                  <a:gd name="T10" fmla="*/ 2147483647 w 66"/>
                  <a:gd name="T11" fmla="*/ 2147483647 h 2"/>
                  <a:gd name="T12" fmla="*/ 2147483647 w 66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6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6" y="1"/>
                    </a:cubicBezTo>
                    <a:cubicBezTo>
                      <a:pt x="66" y="1"/>
                      <a:pt x="66" y="2"/>
                      <a:pt x="65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15"/>
              <p:cNvSpPr>
                <a:spLocks noChangeArrowheads="1"/>
              </p:cNvSpPr>
              <p:nvPr/>
            </p:nvSpPr>
            <p:spPr bwMode="auto">
              <a:xfrm>
                <a:off x="7819674" y="3002429"/>
                <a:ext cx="83897" cy="2866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16"/>
              <p:cNvSpPr>
                <a:spLocks noChangeArrowheads="1"/>
              </p:cNvSpPr>
              <p:nvPr/>
            </p:nvSpPr>
            <p:spPr bwMode="auto">
              <a:xfrm>
                <a:off x="7946994" y="2893461"/>
                <a:ext cx="91136" cy="396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17"/>
              <p:cNvSpPr>
                <a:spLocks noChangeArrowheads="1"/>
              </p:cNvSpPr>
              <p:nvPr/>
            </p:nvSpPr>
            <p:spPr bwMode="auto">
              <a:xfrm>
                <a:off x="8073113" y="3019907"/>
                <a:ext cx="82150" cy="269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18"/>
              <p:cNvSpPr>
                <a:spLocks noChangeArrowheads="1"/>
              </p:cNvSpPr>
              <p:nvPr/>
            </p:nvSpPr>
            <p:spPr bwMode="auto">
              <a:xfrm>
                <a:off x="8199821" y="3111011"/>
                <a:ext cx="88195" cy="17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1772" y="2601856"/>
              <a:ext cx="593725" cy="568325"/>
            </a:xfrm>
            <a:prstGeom prst="rect">
              <a:avLst/>
            </a:prstGeom>
            <a:noFill/>
            <a:ln w="6350" algn="ctr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7449171" y="3409206"/>
            <a:ext cx="593725" cy="568325"/>
            <a:chOff x="7679439" y="3245303"/>
            <a:chExt cx="593725" cy="568325"/>
          </a:xfrm>
        </p:grpSpPr>
        <p:sp>
          <p:nvSpPr>
            <p:cNvPr id="43" name="Freeform 10"/>
            <p:cNvSpPr/>
            <p:nvPr/>
          </p:nvSpPr>
          <p:spPr bwMode="auto">
            <a:xfrm>
              <a:off x="8030276" y="3427865"/>
              <a:ext cx="123825" cy="117475"/>
            </a:xfrm>
            <a:custGeom>
              <a:avLst/>
              <a:gdLst>
                <a:gd name="T0" fmla="*/ 100 w 100"/>
                <a:gd name="T1" fmla="*/ 33 h 94"/>
                <a:gd name="T2" fmla="*/ 95 w 100"/>
                <a:gd name="T3" fmla="*/ 33 h 94"/>
                <a:gd name="T4" fmla="*/ 61 w 100"/>
                <a:gd name="T5" fmla="*/ 33 h 94"/>
                <a:gd name="T6" fmla="*/ 61 w 100"/>
                <a:gd name="T7" fmla="*/ 0 h 94"/>
                <a:gd name="T8" fmla="*/ 33 w 100"/>
                <a:gd name="T9" fmla="*/ 0 h 94"/>
                <a:gd name="T10" fmla="*/ 33 w 100"/>
                <a:gd name="T11" fmla="*/ 5 h 94"/>
                <a:gd name="T12" fmla="*/ 33 w 100"/>
                <a:gd name="T13" fmla="*/ 33 h 94"/>
                <a:gd name="T14" fmla="*/ 0 w 100"/>
                <a:gd name="T15" fmla="*/ 33 h 94"/>
                <a:gd name="T16" fmla="*/ 0 w 100"/>
                <a:gd name="T17" fmla="*/ 61 h 94"/>
                <a:gd name="T18" fmla="*/ 33 w 100"/>
                <a:gd name="T19" fmla="*/ 61 h 94"/>
                <a:gd name="T20" fmla="*/ 33 w 100"/>
                <a:gd name="T21" fmla="*/ 94 h 94"/>
                <a:gd name="T22" fmla="*/ 61 w 100"/>
                <a:gd name="T23" fmla="*/ 94 h 94"/>
                <a:gd name="T24" fmla="*/ 61 w 100"/>
                <a:gd name="T25" fmla="*/ 61 h 94"/>
                <a:gd name="T26" fmla="*/ 100 w 100"/>
                <a:gd name="T27" fmla="*/ 61 h 94"/>
                <a:gd name="T28" fmla="*/ 100 w 100"/>
                <a:gd name="T29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4">
                  <a:moveTo>
                    <a:pt x="100" y="33"/>
                  </a:moveTo>
                  <a:lnTo>
                    <a:pt x="95" y="33"/>
                  </a:lnTo>
                  <a:lnTo>
                    <a:pt x="61" y="33"/>
                  </a:lnTo>
                  <a:lnTo>
                    <a:pt x="61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33" y="33"/>
                  </a:lnTo>
                  <a:lnTo>
                    <a:pt x="0" y="33"/>
                  </a:lnTo>
                  <a:lnTo>
                    <a:pt x="0" y="61"/>
                  </a:lnTo>
                  <a:lnTo>
                    <a:pt x="33" y="61"/>
                  </a:lnTo>
                  <a:lnTo>
                    <a:pt x="33" y="94"/>
                  </a:lnTo>
                  <a:lnTo>
                    <a:pt x="61" y="94"/>
                  </a:lnTo>
                  <a:lnTo>
                    <a:pt x="61" y="61"/>
                  </a:lnTo>
                  <a:lnTo>
                    <a:pt x="100" y="61"/>
                  </a:lnTo>
                  <a:lnTo>
                    <a:pt x="10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 bwMode="auto">
            <a:xfrm>
              <a:off x="7679439" y="3245303"/>
              <a:ext cx="593725" cy="568325"/>
              <a:chOff x="7679439" y="3277053"/>
              <a:chExt cx="593725" cy="568325"/>
            </a:xfrm>
          </p:grpSpPr>
          <p:sp>
            <p:nvSpPr>
              <p:cNvPr id="4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7679439" y="3277053"/>
                <a:ext cx="593725" cy="568325"/>
              </a:xfrm>
              <a:prstGeom prst="rect">
                <a:avLst/>
              </a:prstGeom>
              <a:noFill/>
              <a:ln w="6350" algn="ctr">
                <a:solidFill>
                  <a:schemeClr val="bg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1"/>
              <p:cNvSpPr>
                <a:spLocks noEditPoints="1"/>
              </p:cNvSpPr>
              <p:nvPr/>
            </p:nvSpPr>
            <p:spPr bwMode="auto">
              <a:xfrm>
                <a:off x="7738176" y="3394528"/>
                <a:ext cx="492125" cy="400050"/>
              </a:xfrm>
              <a:custGeom>
                <a:avLst/>
                <a:gdLst>
                  <a:gd name="T0" fmla="*/ 55 w 71"/>
                  <a:gd name="T1" fmla="*/ 0 h 58"/>
                  <a:gd name="T2" fmla="*/ 50 w 71"/>
                  <a:gd name="T3" fmla="*/ 0 h 58"/>
                  <a:gd name="T4" fmla="*/ 30 w 71"/>
                  <a:gd name="T5" fmla="*/ 15 h 58"/>
                  <a:gd name="T6" fmla="*/ 30 w 71"/>
                  <a:gd name="T7" fmla="*/ 20 h 58"/>
                  <a:gd name="T8" fmla="*/ 30 w 71"/>
                  <a:gd name="T9" fmla="*/ 25 h 58"/>
                  <a:gd name="T10" fmla="*/ 3 w 71"/>
                  <a:gd name="T11" fmla="*/ 44 h 58"/>
                  <a:gd name="T12" fmla="*/ 0 w 71"/>
                  <a:gd name="T13" fmla="*/ 50 h 58"/>
                  <a:gd name="T14" fmla="*/ 2 w 71"/>
                  <a:gd name="T15" fmla="*/ 54 h 58"/>
                  <a:gd name="T16" fmla="*/ 2 w 71"/>
                  <a:gd name="T17" fmla="*/ 55 h 58"/>
                  <a:gd name="T18" fmla="*/ 8 w 71"/>
                  <a:gd name="T19" fmla="*/ 58 h 58"/>
                  <a:gd name="T20" fmla="*/ 8 w 71"/>
                  <a:gd name="T21" fmla="*/ 58 h 58"/>
                  <a:gd name="T22" fmla="*/ 12 w 71"/>
                  <a:gd name="T23" fmla="*/ 57 h 58"/>
                  <a:gd name="T24" fmla="*/ 39 w 71"/>
                  <a:gd name="T25" fmla="*/ 37 h 58"/>
                  <a:gd name="T26" fmla="*/ 46 w 71"/>
                  <a:gd name="T27" fmla="*/ 40 h 58"/>
                  <a:gd name="T28" fmla="*/ 50 w 71"/>
                  <a:gd name="T29" fmla="*/ 41 h 58"/>
                  <a:gd name="T30" fmla="*/ 50 w 71"/>
                  <a:gd name="T31" fmla="*/ 41 h 58"/>
                  <a:gd name="T32" fmla="*/ 70 w 71"/>
                  <a:gd name="T33" fmla="*/ 25 h 58"/>
                  <a:gd name="T34" fmla="*/ 71 w 71"/>
                  <a:gd name="T35" fmla="*/ 20 h 58"/>
                  <a:gd name="T36" fmla="*/ 55 w 71"/>
                  <a:gd name="T37" fmla="*/ 0 h 58"/>
                  <a:gd name="T38" fmla="*/ 22 w 71"/>
                  <a:gd name="T39" fmla="*/ 45 h 58"/>
                  <a:gd name="T40" fmla="*/ 11 w 71"/>
                  <a:gd name="T41" fmla="*/ 53 h 58"/>
                  <a:gd name="T42" fmla="*/ 6 w 71"/>
                  <a:gd name="T43" fmla="*/ 52 h 58"/>
                  <a:gd name="T44" fmla="*/ 7 w 71"/>
                  <a:gd name="T45" fmla="*/ 47 h 58"/>
                  <a:gd name="T46" fmla="*/ 18 w 71"/>
                  <a:gd name="T47" fmla="*/ 40 h 58"/>
                  <a:gd name="T48" fmla="*/ 23 w 71"/>
                  <a:gd name="T49" fmla="*/ 41 h 58"/>
                  <a:gd name="T50" fmla="*/ 22 w 71"/>
                  <a:gd name="T51" fmla="*/ 45 h 58"/>
                  <a:gd name="T52" fmla="*/ 51 w 71"/>
                  <a:gd name="T53" fmla="*/ 32 h 58"/>
                  <a:gd name="T54" fmla="*/ 38 w 71"/>
                  <a:gd name="T55" fmla="*/ 20 h 58"/>
                  <a:gd name="T56" fmla="*/ 51 w 71"/>
                  <a:gd name="T57" fmla="*/ 7 h 58"/>
                  <a:gd name="T58" fmla="*/ 63 w 71"/>
                  <a:gd name="T59" fmla="*/ 20 h 58"/>
                  <a:gd name="T60" fmla="*/ 51 w 71"/>
                  <a:gd name="T61" fmla="*/ 3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1" h="58">
                    <a:moveTo>
                      <a:pt x="55" y="0"/>
                    </a:moveTo>
                    <a:cubicBezTo>
                      <a:pt x="53" y="0"/>
                      <a:pt x="52" y="0"/>
                      <a:pt x="50" y="0"/>
                    </a:cubicBezTo>
                    <a:cubicBezTo>
                      <a:pt x="41" y="0"/>
                      <a:pt x="32" y="6"/>
                      <a:pt x="30" y="15"/>
                    </a:cubicBezTo>
                    <a:cubicBezTo>
                      <a:pt x="30" y="17"/>
                      <a:pt x="30" y="19"/>
                      <a:pt x="30" y="20"/>
                    </a:cubicBezTo>
                    <a:cubicBezTo>
                      <a:pt x="30" y="22"/>
                      <a:pt x="30" y="24"/>
                      <a:pt x="30" y="25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" y="46"/>
                      <a:pt x="0" y="48"/>
                      <a:pt x="0" y="50"/>
                    </a:cubicBezTo>
                    <a:cubicBezTo>
                      <a:pt x="0" y="51"/>
                      <a:pt x="1" y="53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7"/>
                      <a:pt x="6" y="58"/>
                      <a:pt x="8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9" y="58"/>
                      <a:pt x="11" y="57"/>
                      <a:pt x="12" y="5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9"/>
                      <a:pt x="43" y="40"/>
                      <a:pt x="46" y="40"/>
                    </a:cubicBezTo>
                    <a:cubicBezTo>
                      <a:pt x="47" y="41"/>
                      <a:pt x="49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1"/>
                      <a:pt x="68" y="34"/>
                      <a:pt x="70" y="25"/>
                    </a:cubicBezTo>
                    <a:cubicBezTo>
                      <a:pt x="71" y="23"/>
                      <a:pt x="71" y="22"/>
                      <a:pt x="71" y="20"/>
                    </a:cubicBezTo>
                    <a:cubicBezTo>
                      <a:pt x="71" y="11"/>
                      <a:pt x="64" y="2"/>
                      <a:pt x="55" y="0"/>
                    </a:cubicBezTo>
                    <a:close/>
                    <a:moveTo>
                      <a:pt x="22" y="45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9" y="54"/>
                      <a:pt x="7" y="53"/>
                      <a:pt x="6" y="52"/>
                    </a:cubicBezTo>
                    <a:cubicBezTo>
                      <a:pt x="5" y="50"/>
                      <a:pt x="6" y="48"/>
                      <a:pt x="7" y="47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9" y="39"/>
                      <a:pt x="22" y="39"/>
                      <a:pt x="23" y="41"/>
                    </a:cubicBezTo>
                    <a:cubicBezTo>
                      <a:pt x="24" y="42"/>
                      <a:pt x="23" y="44"/>
                      <a:pt x="22" y="45"/>
                    </a:cubicBezTo>
                    <a:close/>
                    <a:moveTo>
                      <a:pt x="51" y="32"/>
                    </a:moveTo>
                    <a:cubicBezTo>
                      <a:pt x="44" y="32"/>
                      <a:pt x="38" y="27"/>
                      <a:pt x="38" y="20"/>
                    </a:cubicBezTo>
                    <a:cubicBezTo>
                      <a:pt x="38" y="13"/>
                      <a:pt x="44" y="7"/>
                      <a:pt x="51" y="7"/>
                    </a:cubicBezTo>
                    <a:cubicBezTo>
                      <a:pt x="58" y="7"/>
                      <a:pt x="63" y="13"/>
                      <a:pt x="63" y="20"/>
                    </a:cubicBezTo>
                    <a:cubicBezTo>
                      <a:pt x="63" y="27"/>
                      <a:pt x="58" y="32"/>
                      <a:pt x="51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924892" y="1204491"/>
            <a:ext cx="4154487" cy="3462338"/>
          </a:xfrm>
          <a:custGeom>
            <a:avLst/>
            <a:gdLst>
              <a:gd name="connsiteX0" fmla="*/ 0 w 3213100"/>
              <a:gd name="connsiteY0" fmla="*/ 2146300 h 2146300"/>
              <a:gd name="connsiteX1" fmla="*/ 2667000 w 3213100"/>
              <a:gd name="connsiteY1" fmla="*/ 279400 h 2146300"/>
              <a:gd name="connsiteX2" fmla="*/ 2667000 w 3213100"/>
              <a:gd name="connsiteY2" fmla="*/ 0 h 2146300"/>
              <a:gd name="connsiteX3" fmla="*/ 3213100 w 3213100"/>
              <a:gd name="connsiteY3" fmla="*/ 406400 h 2146300"/>
              <a:gd name="connsiteX4" fmla="*/ 2794000 w 3213100"/>
              <a:gd name="connsiteY4" fmla="*/ 1028700 h 2146300"/>
              <a:gd name="connsiteX5" fmla="*/ 2794000 w 3213100"/>
              <a:gd name="connsiteY5" fmla="*/ 800100 h 2146300"/>
              <a:gd name="connsiteX6" fmla="*/ 0 w 3213100"/>
              <a:gd name="connsiteY6" fmla="*/ 2146300 h 2146300"/>
              <a:gd name="connsiteX0-1" fmla="*/ 0 w 3213100"/>
              <a:gd name="connsiteY0-2" fmla="*/ 2146300 h 2146300"/>
              <a:gd name="connsiteX1-3" fmla="*/ 2667000 w 3213100"/>
              <a:gd name="connsiteY1-4" fmla="*/ 279400 h 2146300"/>
              <a:gd name="connsiteX2-5" fmla="*/ 2667000 w 3213100"/>
              <a:gd name="connsiteY2-6" fmla="*/ 0 h 2146300"/>
              <a:gd name="connsiteX3-7" fmla="*/ 3213100 w 3213100"/>
              <a:gd name="connsiteY3-8" fmla="*/ 406400 h 2146300"/>
              <a:gd name="connsiteX4-9" fmla="*/ 2794000 w 3213100"/>
              <a:gd name="connsiteY4-10" fmla="*/ 1028700 h 2146300"/>
              <a:gd name="connsiteX5-11" fmla="*/ 2794000 w 3213100"/>
              <a:gd name="connsiteY5-12" fmla="*/ 800100 h 2146300"/>
              <a:gd name="connsiteX6-13" fmla="*/ 0 w 3213100"/>
              <a:gd name="connsiteY6-14" fmla="*/ 2146300 h 2146300"/>
              <a:gd name="connsiteX0-15" fmla="*/ 0 w 3213100"/>
              <a:gd name="connsiteY0-16" fmla="*/ 2146300 h 2146300"/>
              <a:gd name="connsiteX1-17" fmla="*/ 2667000 w 3213100"/>
              <a:gd name="connsiteY1-18" fmla="*/ 279400 h 2146300"/>
              <a:gd name="connsiteX2-19" fmla="*/ 2667000 w 3213100"/>
              <a:gd name="connsiteY2-20" fmla="*/ 0 h 2146300"/>
              <a:gd name="connsiteX3-21" fmla="*/ 3213100 w 3213100"/>
              <a:gd name="connsiteY3-22" fmla="*/ 406400 h 2146300"/>
              <a:gd name="connsiteX4-23" fmla="*/ 2794000 w 3213100"/>
              <a:gd name="connsiteY4-24" fmla="*/ 1028700 h 2146300"/>
              <a:gd name="connsiteX5-25" fmla="*/ 2794000 w 3213100"/>
              <a:gd name="connsiteY5-26" fmla="*/ 800100 h 2146300"/>
              <a:gd name="connsiteX6-27" fmla="*/ 0 w 3213100"/>
              <a:gd name="connsiteY6-28" fmla="*/ 2146300 h 2146300"/>
              <a:gd name="connsiteX0-29" fmla="*/ 0 w 3213100"/>
              <a:gd name="connsiteY0-30" fmla="*/ 2146300 h 2146300"/>
              <a:gd name="connsiteX1-31" fmla="*/ 2667000 w 3213100"/>
              <a:gd name="connsiteY1-32" fmla="*/ 279400 h 2146300"/>
              <a:gd name="connsiteX2-33" fmla="*/ 2667000 w 3213100"/>
              <a:gd name="connsiteY2-34" fmla="*/ 0 h 2146300"/>
              <a:gd name="connsiteX3-35" fmla="*/ 3213100 w 3213100"/>
              <a:gd name="connsiteY3-36" fmla="*/ 406400 h 2146300"/>
              <a:gd name="connsiteX4-37" fmla="*/ 2794000 w 3213100"/>
              <a:gd name="connsiteY4-38" fmla="*/ 1028700 h 2146300"/>
              <a:gd name="connsiteX5-39" fmla="*/ 2794000 w 3213100"/>
              <a:gd name="connsiteY5-40" fmla="*/ 800100 h 2146300"/>
              <a:gd name="connsiteX6-41" fmla="*/ 0 w 3213100"/>
              <a:gd name="connsiteY6-42" fmla="*/ 2146300 h 2146300"/>
              <a:gd name="connsiteX0-43" fmla="*/ 0 w 3213100"/>
              <a:gd name="connsiteY0-44" fmla="*/ 2146300 h 2146300"/>
              <a:gd name="connsiteX1-45" fmla="*/ 2667000 w 3213100"/>
              <a:gd name="connsiteY1-46" fmla="*/ 279400 h 2146300"/>
              <a:gd name="connsiteX2-47" fmla="*/ 2667000 w 3213100"/>
              <a:gd name="connsiteY2-48" fmla="*/ 0 h 2146300"/>
              <a:gd name="connsiteX3-49" fmla="*/ 3213100 w 3213100"/>
              <a:gd name="connsiteY3-50" fmla="*/ 406400 h 2146300"/>
              <a:gd name="connsiteX4-51" fmla="*/ 2794000 w 3213100"/>
              <a:gd name="connsiteY4-52" fmla="*/ 1028700 h 2146300"/>
              <a:gd name="connsiteX5-53" fmla="*/ 2794000 w 3213100"/>
              <a:gd name="connsiteY5-54" fmla="*/ 800100 h 2146300"/>
              <a:gd name="connsiteX6-55" fmla="*/ 0 w 3213100"/>
              <a:gd name="connsiteY6-56" fmla="*/ 2146300 h 2146300"/>
              <a:gd name="connsiteX0-57" fmla="*/ 0 w 3213100"/>
              <a:gd name="connsiteY0-58" fmla="*/ 2146300 h 2146300"/>
              <a:gd name="connsiteX1-59" fmla="*/ 2667000 w 3213100"/>
              <a:gd name="connsiteY1-60" fmla="*/ 279400 h 2146300"/>
              <a:gd name="connsiteX2-61" fmla="*/ 2667000 w 3213100"/>
              <a:gd name="connsiteY2-62" fmla="*/ 0 h 2146300"/>
              <a:gd name="connsiteX3-63" fmla="*/ 3213100 w 3213100"/>
              <a:gd name="connsiteY3-64" fmla="*/ 406400 h 2146300"/>
              <a:gd name="connsiteX4-65" fmla="*/ 2794000 w 3213100"/>
              <a:gd name="connsiteY4-66" fmla="*/ 1028700 h 2146300"/>
              <a:gd name="connsiteX5-67" fmla="*/ 2794000 w 3213100"/>
              <a:gd name="connsiteY5-68" fmla="*/ 800100 h 2146300"/>
              <a:gd name="connsiteX6-69" fmla="*/ 0 w 3213100"/>
              <a:gd name="connsiteY6-70" fmla="*/ 2146300 h 2146300"/>
              <a:gd name="connsiteX0-71" fmla="*/ 0 w 2377840"/>
              <a:gd name="connsiteY0-72" fmla="*/ 2791247 h 2791247"/>
              <a:gd name="connsiteX1-73" fmla="*/ 1831740 w 2377840"/>
              <a:gd name="connsiteY1-74" fmla="*/ 279400 h 2791247"/>
              <a:gd name="connsiteX2-75" fmla="*/ 1831740 w 2377840"/>
              <a:gd name="connsiteY2-76" fmla="*/ 0 h 2791247"/>
              <a:gd name="connsiteX3-77" fmla="*/ 2377840 w 2377840"/>
              <a:gd name="connsiteY3-78" fmla="*/ 406400 h 2791247"/>
              <a:gd name="connsiteX4-79" fmla="*/ 1958740 w 2377840"/>
              <a:gd name="connsiteY4-80" fmla="*/ 1028700 h 2791247"/>
              <a:gd name="connsiteX5-81" fmla="*/ 1958740 w 2377840"/>
              <a:gd name="connsiteY5-82" fmla="*/ 800100 h 2791247"/>
              <a:gd name="connsiteX6-83" fmla="*/ 0 w 2377840"/>
              <a:gd name="connsiteY6-84" fmla="*/ 2791247 h 2791247"/>
              <a:gd name="connsiteX0-85" fmla="*/ 30974 w 2408814"/>
              <a:gd name="connsiteY0-86" fmla="*/ 2791247 h 2791247"/>
              <a:gd name="connsiteX1-87" fmla="*/ 1862714 w 2408814"/>
              <a:gd name="connsiteY1-88" fmla="*/ 279400 h 2791247"/>
              <a:gd name="connsiteX2-89" fmla="*/ 1862714 w 2408814"/>
              <a:gd name="connsiteY2-90" fmla="*/ 0 h 2791247"/>
              <a:gd name="connsiteX3-91" fmla="*/ 2408814 w 2408814"/>
              <a:gd name="connsiteY3-92" fmla="*/ 406400 h 2791247"/>
              <a:gd name="connsiteX4-93" fmla="*/ 1989714 w 2408814"/>
              <a:gd name="connsiteY4-94" fmla="*/ 1028700 h 2791247"/>
              <a:gd name="connsiteX5-95" fmla="*/ 1989714 w 2408814"/>
              <a:gd name="connsiteY5-96" fmla="*/ 800100 h 2791247"/>
              <a:gd name="connsiteX6-97" fmla="*/ 30974 w 2408814"/>
              <a:gd name="connsiteY6-98" fmla="*/ 2791247 h 2791247"/>
              <a:gd name="connsiteX0-99" fmla="*/ 30974 w 2408814"/>
              <a:gd name="connsiteY0-100" fmla="*/ 2791247 h 2791247"/>
              <a:gd name="connsiteX1-101" fmla="*/ 1862714 w 2408814"/>
              <a:gd name="connsiteY1-102" fmla="*/ 279400 h 2791247"/>
              <a:gd name="connsiteX2-103" fmla="*/ 1862714 w 2408814"/>
              <a:gd name="connsiteY2-104" fmla="*/ 0 h 2791247"/>
              <a:gd name="connsiteX3-105" fmla="*/ 2408814 w 2408814"/>
              <a:gd name="connsiteY3-106" fmla="*/ 406400 h 2791247"/>
              <a:gd name="connsiteX4-107" fmla="*/ 1989714 w 2408814"/>
              <a:gd name="connsiteY4-108" fmla="*/ 1028700 h 2791247"/>
              <a:gd name="connsiteX5-109" fmla="*/ 1989714 w 2408814"/>
              <a:gd name="connsiteY5-110" fmla="*/ 800100 h 2791247"/>
              <a:gd name="connsiteX6-111" fmla="*/ 30974 w 2408814"/>
              <a:gd name="connsiteY6-112" fmla="*/ 2791247 h 2791247"/>
              <a:gd name="connsiteX0-113" fmla="*/ 30974 w 2408814"/>
              <a:gd name="connsiteY0-114" fmla="*/ 2791247 h 2791247"/>
              <a:gd name="connsiteX1-115" fmla="*/ 1862714 w 2408814"/>
              <a:gd name="connsiteY1-116" fmla="*/ 279400 h 2791247"/>
              <a:gd name="connsiteX2-117" fmla="*/ 1862714 w 2408814"/>
              <a:gd name="connsiteY2-118" fmla="*/ 0 h 2791247"/>
              <a:gd name="connsiteX3-119" fmla="*/ 2408814 w 2408814"/>
              <a:gd name="connsiteY3-120" fmla="*/ 406400 h 2791247"/>
              <a:gd name="connsiteX4-121" fmla="*/ 1989714 w 2408814"/>
              <a:gd name="connsiteY4-122" fmla="*/ 1028700 h 2791247"/>
              <a:gd name="connsiteX5-123" fmla="*/ 1989714 w 2408814"/>
              <a:gd name="connsiteY5-124" fmla="*/ 800100 h 2791247"/>
              <a:gd name="connsiteX6-125" fmla="*/ 30974 w 2408814"/>
              <a:gd name="connsiteY6-126" fmla="*/ 2791247 h 2791247"/>
              <a:gd name="connsiteX0-127" fmla="*/ 28845 w 2406685"/>
              <a:gd name="connsiteY0-128" fmla="*/ 2791247 h 2791247"/>
              <a:gd name="connsiteX1-129" fmla="*/ 1860585 w 2406685"/>
              <a:gd name="connsiteY1-130" fmla="*/ 279400 h 2791247"/>
              <a:gd name="connsiteX2-131" fmla="*/ 1860585 w 2406685"/>
              <a:gd name="connsiteY2-132" fmla="*/ 0 h 2791247"/>
              <a:gd name="connsiteX3-133" fmla="*/ 2406685 w 2406685"/>
              <a:gd name="connsiteY3-134" fmla="*/ 406400 h 2791247"/>
              <a:gd name="connsiteX4-135" fmla="*/ 1987585 w 2406685"/>
              <a:gd name="connsiteY4-136" fmla="*/ 1028700 h 2791247"/>
              <a:gd name="connsiteX5-137" fmla="*/ 1987585 w 2406685"/>
              <a:gd name="connsiteY5-138" fmla="*/ 800100 h 2791247"/>
              <a:gd name="connsiteX6-139" fmla="*/ 28845 w 2406685"/>
              <a:gd name="connsiteY6-140" fmla="*/ 2791247 h 2791247"/>
              <a:gd name="connsiteX0-141" fmla="*/ 28845 w 2406685"/>
              <a:gd name="connsiteY0-142" fmla="*/ 2791247 h 2791247"/>
              <a:gd name="connsiteX1-143" fmla="*/ 1860585 w 2406685"/>
              <a:gd name="connsiteY1-144" fmla="*/ 279400 h 2791247"/>
              <a:gd name="connsiteX2-145" fmla="*/ 1860585 w 2406685"/>
              <a:gd name="connsiteY2-146" fmla="*/ 0 h 2791247"/>
              <a:gd name="connsiteX3-147" fmla="*/ 2406685 w 2406685"/>
              <a:gd name="connsiteY3-148" fmla="*/ 406400 h 2791247"/>
              <a:gd name="connsiteX4-149" fmla="*/ 1987585 w 2406685"/>
              <a:gd name="connsiteY4-150" fmla="*/ 1028700 h 2791247"/>
              <a:gd name="connsiteX5-151" fmla="*/ 1892429 w 2406685"/>
              <a:gd name="connsiteY5-152" fmla="*/ 793756 h 2791247"/>
              <a:gd name="connsiteX6-153" fmla="*/ 28845 w 2406685"/>
              <a:gd name="connsiteY6-154" fmla="*/ 2791247 h 2791247"/>
              <a:gd name="connsiteX0-155" fmla="*/ 28845 w 2406685"/>
              <a:gd name="connsiteY0-156" fmla="*/ 2791247 h 2791247"/>
              <a:gd name="connsiteX1-157" fmla="*/ 1860585 w 2406685"/>
              <a:gd name="connsiteY1-158" fmla="*/ 279400 h 2791247"/>
              <a:gd name="connsiteX2-159" fmla="*/ 1860585 w 2406685"/>
              <a:gd name="connsiteY2-160" fmla="*/ 0 h 2791247"/>
              <a:gd name="connsiteX3-161" fmla="*/ 2406685 w 2406685"/>
              <a:gd name="connsiteY3-162" fmla="*/ 406400 h 2791247"/>
              <a:gd name="connsiteX4-163" fmla="*/ 1917804 w 2406685"/>
              <a:gd name="connsiteY4-164" fmla="*/ 1066763 h 2791247"/>
              <a:gd name="connsiteX5-165" fmla="*/ 1892429 w 2406685"/>
              <a:gd name="connsiteY5-166" fmla="*/ 793756 h 2791247"/>
              <a:gd name="connsiteX6-167" fmla="*/ 28845 w 2406685"/>
              <a:gd name="connsiteY6-168" fmla="*/ 2791247 h 2791247"/>
              <a:gd name="connsiteX0-169" fmla="*/ 28845 w 2406685"/>
              <a:gd name="connsiteY0-170" fmla="*/ 2791247 h 2791247"/>
              <a:gd name="connsiteX1-171" fmla="*/ 1860585 w 2406685"/>
              <a:gd name="connsiteY1-172" fmla="*/ 279400 h 2791247"/>
              <a:gd name="connsiteX2-173" fmla="*/ 1860585 w 2406685"/>
              <a:gd name="connsiteY2-174" fmla="*/ 0 h 2791247"/>
              <a:gd name="connsiteX3-175" fmla="*/ 2406685 w 2406685"/>
              <a:gd name="connsiteY3-176" fmla="*/ 406400 h 2791247"/>
              <a:gd name="connsiteX4-177" fmla="*/ 1924148 w 2406685"/>
              <a:gd name="connsiteY4-178" fmla="*/ 1104825 h 2791247"/>
              <a:gd name="connsiteX5-179" fmla="*/ 1892429 w 2406685"/>
              <a:gd name="connsiteY5-180" fmla="*/ 793756 h 2791247"/>
              <a:gd name="connsiteX6-181" fmla="*/ 28845 w 2406685"/>
              <a:gd name="connsiteY6-182" fmla="*/ 2791247 h 2791247"/>
              <a:gd name="connsiteX0-183" fmla="*/ 28845 w 2520872"/>
              <a:gd name="connsiteY0-184" fmla="*/ 2791247 h 2791247"/>
              <a:gd name="connsiteX1-185" fmla="*/ 1860585 w 2520872"/>
              <a:gd name="connsiteY1-186" fmla="*/ 279400 h 2791247"/>
              <a:gd name="connsiteX2-187" fmla="*/ 1860585 w 2520872"/>
              <a:gd name="connsiteY2-188" fmla="*/ 0 h 2791247"/>
              <a:gd name="connsiteX3-189" fmla="*/ 2520872 w 2520872"/>
              <a:gd name="connsiteY3-190" fmla="*/ 450806 h 2791247"/>
              <a:gd name="connsiteX4-191" fmla="*/ 1924148 w 2520872"/>
              <a:gd name="connsiteY4-192" fmla="*/ 1104825 h 2791247"/>
              <a:gd name="connsiteX5-193" fmla="*/ 1892429 w 2520872"/>
              <a:gd name="connsiteY5-194" fmla="*/ 793756 h 2791247"/>
              <a:gd name="connsiteX6-195" fmla="*/ 28845 w 2520872"/>
              <a:gd name="connsiteY6-196" fmla="*/ 2791247 h 2791247"/>
              <a:gd name="connsiteX0-197" fmla="*/ 28845 w 2520872"/>
              <a:gd name="connsiteY0-198" fmla="*/ 2791247 h 2791247"/>
              <a:gd name="connsiteX1-199" fmla="*/ 1860585 w 2520872"/>
              <a:gd name="connsiteY1-200" fmla="*/ 279400 h 2791247"/>
              <a:gd name="connsiteX2-201" fmla="*/ 1860585 w 2520872"/>
              <a:gd name="connsiteY2-202" fmla="*/ 0 h 2791247"/>
              <a:gd name="connsiteX3-203" fmla="*/ 2520872 w 2520872"/>
              <a:gd name="connsiteY3-204" fmla="*/ 450806 h 2791247"/>
              <a:gd name="connsiteX4-205" fmla="*/ 1886086 w 2520872"/>
              <a:gd name="connsiteY4-206" fmla="*/ 1079450 h 2791247"/>
              <a:gd name="connsiteX5-207" fmla="*/ 1892429 w 2520872"/>
              <a:gd name="connsiteY5-208" fmla="*/ 793756 h 2791247"/>
              <a:gd name="connsiteX6-209" fmla="*/ 28845 w 2520872"/>
              <a:gd name="connsiteY6-210" fmla="*/ 2791247 h 2791247"/>
              <a:gd name="connsiteX0-211" fmla="*/ 28845 w 2520872"/>
              <a:gd name="connsiteY0-212" fmla="*/ 2791247 h 2791247"/>
              <a:gd name="connsiteX1-213" fmla="*/ 1860585 w 2520872"/>
              <a:gd name="connsiteY1-214" fmla="*/ 279400 h 2791247"/>
              <a:gd name="connsiteX2-215" fmla="*/ 1860585 w 2520872"/>
              <a:gd name="connsiteY2-216" fmla="*/ 0 h 2791247"/>
              <a:gd name="connsiteX3-217" fmla="*/ 2520872 w 2520872"/>
              <a:gd name="connsiteY3-218" fmla="*/ 450806 h 2791247"/>
              <a:gd name="connsiteX4-219" fmla="*/ 1886086 w 2520872"/>
              <a:gd name="connsiteY4-220" fmla="*/ 1098482 h 2791247"/>
              <a:gd name="connsiteX5-221" fmla="*/ 1892429 w 2520872"/>
              <a:gd name="connsiteY5-222" fmla="*/ 793756 h 2791247"/>
              <a:gd name="connsiteX6-223" fmla="*/ 28845 w 2520872"/>
              <a:gd name="connsiteY6-224" fmla="*/ 2791247 h 2791247"/>
              <a:gd name="connsiteX0-225" fmla="*/ 28845 w 2520872"/>
              <a:gd name="connsiteY0-226" fmla="*/ 2791247 h 2791247"/>
              <a:gd name="connsiteX1-227" fmla="*/ 1860585 w 2520872"/>
              <a:gd name="connsiteY1-228" fmla="*/ 279400 h 2791247"/>
              <a:gd name="connsiteX2-229" fmla="*/ 1860585 w 2520872"/>
              <a:gd name="connsiteY2-230" fmla="*/ 0 h 2791247"/>
              <a:gd name="connsiteX3-231" fmla="*/ 2520872 w 2520872"/>
              <a:gd name="connsiteY3-232" fmla="*/ 450806 h 2791247"/>
              <a:gd name="connsiteX4-233" fmla="*/ 1898774 w 2520872"/>
              <a:gd name="connsiteY4-234" fmla="*/ 1104826 h 2791247"/>
              <a:gd name="connsiteX5-235" fmla="*/ 1892429 w 2520872"/>
              <a:gd name="connsiteY5-236" fmla="*/ 793756 h 2791247"/>
              <a:gd name="connsiteX6-237" fmla="*/ 28845 w 2520872"/>
              <a:gd name="connsiteY6-238" fmla="*/ 2791247 h 2791247"/>
              <a:gd name="connsiteX0-239" fmla="*/ 28845 w 2520872"/>
              <a:gd name="connsiteY0-240" fmla="*/ 2791247 h 2791247"/>
              <a:gd name="connsiteX1-241" fmla="*/ 1860585 w 2520872"/>
              <a:gd name="connsiteY1-242" fmla="*/ 279400 h 2791247"/>
              <a:gd name="connsiteX2-243" fmla="*/ 1860585 w 2520872"/>
              <a:gd name="connsiteY2-244" fmla="*/ 0 h 2791247"/>
              <a:gd name="connsiteX3-245" fmla="*/ 2520872 w 2520872"/>
              <a:gd name="connsiteY3-246" fmla="*/ 450806 h 2791247"/>
              <a:gd name="connsiteX4-247" fmla="*/ 1898774 w 2520872"/>
              <a:gd name="connsiteY4-248" fmla="*/ 1104826 h 2791247"/>
              <a:gd name="connsiteX5-249" fmla="*/ 1892429 w 2520872"/>
              <a:gd name="connsiteY5-250" fmla="*/ 793756 h 2791247"/>
              <a:gd name="connsiteX6-251" fmla="*/ 28845 w 2520872"/>
              <a:gd name="connsiteY6-252" fmla="*/ 2791247 h 2791247"/>
              <a:gd name="connsiteX0-253" fmla="*/ 54202 w 2546229"/>
              <a:gd name="connsiteY0-254" fmla="*/ 2791247 h 2791247"/>
              <a:gd name="connsiteX1-255" fmla="*/ 1885942 w 2546229"/>
              <a:gd name="connsiteY1-256" fmla="*/ 279400 h 2791247"/>
              <a:gd name="connsiteX2-257" fmla="*/ 1885942 w 2546229"/>
              <a:gd name="connsiteY2-258" fmla="*/ 0 h 2791247"/>
              <a:gd name="connsiteX3-259" fmla="*/ 2546229 w 2546229"/>
              <a:gd name="connsiteY3-260" fmla="*/ 450806 h 2791247"/>
              <a:gd name="connsiteX4-261" fmla="*/ 1924131 w 2546229"/>
              <a:gd name="connsiteY4-262" fmla="*/ 1104826 h 2791247"/>
              <a:gd name="connsiteX5-263" fmla="*/ 1917786 w 2546229"/>
              <a:gd name="connsiteY5-264" fmla="*/ 793756 h 2791247"/>
              <a:gd name="connsiteX6-265" fmla="*/ 54202 w 2546229"/>
              <a:gd name="connsiteY6-266" fmla="*/ 2791247 h 2791247"/>
              <a:gd name="connsiteX0-267" fmla="*/ 33005 w 2525032"/>
              <a:gd name="connsiteY0-268" fmla="*/ 2791247 h 2791247"/>
              <a:gd name="connsiteX1-269" fmla="*/ 1864745 w 2525032"/>
              <a:gd name="connsiteY1-270" fmla="*/ 279400 h 2791247"/>
              <a:gd name="connsiteX2-271" fmla="*/ 1864745 w 2525032"/>
              <a:gd name="connsiteY2-272" fmla="*/ 0 h 2791247"/>
              <a:gd name="connsiteX3-273" fmla="*/ 2525032 w 2525032"/>
              <a:gd name="connsiteY3-274" fmla="*/ 450806 h 2791247"/>
              <a:gd name="connsiteX4-275" fmla="*/ 1902934 w 2525032"/>
              <a:gd name="connsiteY4-276" fmla="*/ 1104826 h 2791247"/>
              <a:gd name="connsiteX5-277" fmla="*/ 1896589 w 2525032"/>
              <a:gd name="connsiteY5-278" fmla="*/ 793756 h 2791247"/>
              <a:gd name="connsiteX6-279" fmla="*/ 33005 w 2525032"/>
              <a:gd name="connsiteY6-280" fmla="*/ 2791247 h 2791247"/>
              <a:gd name="connsiteX0-281" fmla="*/ 17588 w 2897981"/>
              <a:gd name="connsiteY0-282" fmla="*/ 2774284 h 2774284"/>
              <a:gd name="connsiteX1-283" fmla="*/ 2237694 w 2897981"/>
              <a:gd name="connsiteY1-284" fmla="*/ 279400 h 2774284"/>
              <a:gd name="connsiteX2-285" fmla="*/ 2237694 w 2897981"/>
              <a:gd name="connsiteY2-286" fmla="*/ 0 h 2774284"/>
              <a:gd name="connsiteX3-287" fmla="*/ 2897981 w 2897981"/>
              <a:gd name="connsiteY3-288" fmla="*/ 450806 h 2774284"/>
              <a:gd name="connsiteX4-289" fmla="*/ 2275883 w 2897981"/>
              <a:gd name="connsiteY4-290" fmla="*/ 1104826 h 2774284"/>
              <a:gd name="connsiteX5-291" fmla="*/ 2269538 w 2897981"/>
              <a:gd name="connsiteY5-292" fmla="*/ 793756 h 2774284"/>
              <a:gd name="connsiteX6-293" fmla="*/ 17588 w 2897981"/>
              <a:gd name="connsiteY6-294" fmla="*/ 2774284 h 2774284"/>
              <a:gd name="connsiteX0-295" fmla="*/ 17588 w 2897981"/>
              <a:gd name="connsiteY0-296" fmla="*/ 2774284 h 2774284"/>
              <a:gd name="connsiteX1-297" fmla="*/ 2237694 w 2897981"/>
              <a:gd name="connsiteY1-298" fmla="*/ 279400 h 2774284"/>
              <a:gd name="connsiteX2-299" fmla="*/ 2237694 w 2897981"/>
              <a:gd name="connsiteY2-300" fmla="*/ 0 h 2774284"/>
              <a:gd name="connsiteX3-301" fmla="*/ 2897981 w 2897981"/>
              <a:gd name="connsiteY3-302" fmla="*/ 450806 h 2774284"/>
              <a:gd name="connsiteX4-303" fmla="*/ 2275883 w 2897981"/>
              <a:gd name="connsiteY4-304" fmla="*/ 1104826 h 2774284"/>
              <a:gd name="connsiteX5-305" fmla="*/ 2269538 w 2897981"/>
              <a:gd name="connsiteY5-306" fmla="*/ 793756 h 2774284"/>
              <a:gd name="connsiteX6-307" fmla="*/ 17588 w 2897981"/>
              <a:gd name="connsiteY6-308" fmla="*/ 2774284 h 2774284"/>
              <a:gd name="connsiteX0-309" fmla="*/ 0 w 2880393"/>
              <a:gd name="connsiteY0-310" fmla="*/ 2774284 h 2774284"/>
              <a:gd name="connsiteX1-311" fmla="*/ 2220106 w 2880393"/>
              <a:gd name="connsiteY1-312" fmla="*/ 279400 h 2774284"/>
              <a:gd name="connsiteX2-313" fmla="*/ 2220106 w 2880393"/>
              <a:gd name="connsiteY2-314" fmla="*/ 0 h 2774284"/>
              <a:gd name="connsiteX3-315" fmla="*/ 2880393 w 2880393"/>
              <a:gd name="connsiteY3-316" fmla="*/ 450806 h 2774284"/>
              <a:gd name="connsiteX4-317" fmla="*/ 2258295 w 2880393"/>
              <a:gd name="connsiteY4-318" fmla="*/ 1104826 h 2774284"/>
              <a:gd name="connsiteX5-319" fmla="*/ 2251950 w 2880393"/>
              <a:gd name="connsiteY5-320" fmla="*/ 793756 h 2774284"/>
              <a:gd name="connsiteX6-321" fmla="*/ 0 w 2880393"/>
              <a:gd name="connsiteY6-322" fmla="*/ 2774284 h 2774284"/>
              <a:gd name="connsiteX0-323" fmla="*/ 0 w 2880393"/>
              <a:gd name="connsiteY0-324" fmla="*/ 2774284 h 2774284"/>
              <a:gd name="connsiteX1-325" fmla="*/ 2220106 w 2880393"/>
              <a:gd name="connsiteY1-326" fmla="*/ 279400 h 2774284"/>
              <a:gd name="connsiteX2-327" fmla="*/ 2220106 w 2880393"/>
              <a:gd name="connsiteY2-328" fmla="*/ 0 h 2774284"/>
              <a:gd name="connsiteX3-329" fmla="*/ 2880393 w 2880393"/>
              <a:gd name="connsiteY3-330" fmla="*/ 450806 h 2774284"/>
              <a:gd name="connsiteX4-331" fmla="*/ 2258295 w 2880393"/>
              <a:gd name="connsiteY4-332" fmla="*/ 1104826 h 2774284"/>
              <a:gd name="connsiteX5-333" fmla="*/ 2251950 w 2880393"/>
              <a:gd name="connsiteY5-334" fmla="*/ 793756 h 2774284"/>
              <a:gd name="connsiteX6-335" fmla="*/ 0 w 2880393"/>
              <a:gd name="connsiteY6-336" fmla="*/ 2774284 h 2774284"/>
              <a:gd name="connsiteX0-337" fmla="*/ 0 w 2880393"/>
              <a:gd name="connsiteY0-338" fmla="*/ 2774284 h 2774284"/>
              <a:gd name="connsiteX1-339" fmla="*/ 2220106 w 2880393"/>
              <a:gd name="connsiteY1-340" fmla="*/ 279400 h 2774284"/>
              <a:gd name="connsiteX2-341" fmla="*/ 2220106 w 2880393"/>
              <a:gd name="connsiteY2-342" fmla="*/ 0 h 2774284"/>
              <a:gd name="connsiteX3-343" fmla="*/ 2880393 w 2880393"/>
              <a:gd name="connsiteY3-344" fmla="*/ 450806 h 2774284"/>
              <a:gd name="connsiteX4-345" fmla="*/ 2258295 w 2880393"/>
              <a:gd name="connsiteY4-346" fmla="*/ 1104826 h 2774284"/>
              <a:gd name="connsiteX5-347" fmla="*/ 2251950 w 2880393"/>
              <a:gd name="connsiteY5-348" fmla="*/ 793756 h 2774284"/>
              <a:gd name="connsiteX6-349" fmla="*/ 0 w 2880393"/>
              <a:gd name="connsiteY6-350" fmla="*/ 2774284 h 2774284"/>
              <a:gd name="connsiteX0-351" fmla="*/ 0 w 2765321"/>
              <a:gd name="connsiteY0-352" fmla="*/ 2774284 h 2774284"/>
              <a:gd name="connsiteX1-353" fmla="*/ 2220106 w 2765321"/>
              <a:gd name="connsiteY1-354" fmla="*/ 279400 h 2774284"/>
              <a:gd name="connsiteX2-355" fmla="*/ 2220106 w 2765321"/>
              <a:gd name="connsiteY2-356" fmla="*/ 0 h 2774284"/>
              <a:gd name="connsiteX3-357" fmla="*/ 2765321 w 2765321"/>
              <a:gd name="connsiteY3-358" fmla="*/ 450806 h 2774284"/>
              <a:gd name="connsiteX4-359" fmla="*/ 2258295 w 2765321"/>
              <a:gd name="connsiteY4-360" fmla="*/ 1104826 h 2774284"/>
              <a:gd name="connsiteX5-361" fmla="*/ 2251950 w 2765321"/>
              <a:gd name="connsiteY5-362" fmla="*/ 793756 h 2774284"/>
              <a:gd name="connsiteX6-363" fmla="*/ 0 w 2765321"/>
              <a:gd name="connsiteY6-364" fmla="*/ 2774284 h 2774284"/>
              <a:gd name="connsiteX0-365" fmla="*/ 0 w 2621059"/>
              <a:gd name="connsiteY0-366" fmla="*/ 2774284 h 2774284"/>
              <a:gd name="connsiteX1-367" fmla="*/ 2220106 w 2621059"/>
              <a:gd name="connsiteY1-368" fmla="*/ 279400 h 2774284"/>
              <a:gd name="connsiteX2-369" fmla="*/ 2220106 w 2621059"/>
              <a:gd name="connsiteY2-370" fmla="*/ 0 h 2774284"/>
              <a:gd name="connsiteX3-371" fmla="*/ 2621059 w 2621059"/>
              <a:gd name="connsiteY3-372" fmla="*/ 450806 h 2774284"/>
              <a:gd name="connsiteX4-373" fmla="*/ 2258295 w 2621059"/>
              <a:gd name="connsiteY4-374" fmla="*/ 1104826 h 2774284"/>
              <a:gd name="connsiteX5-375" fmla="*/ 2251950 w 2621059"/>
              <a:gd name="connsiteY5-376" fmla="*/ 793756 h 2774284"/>
              <a:gd name="connsiteX6-377" fmla="*/ 0 w 2621059"/>
              <a:gd name="connsiteY6-378" fmla="*/ 2774284 h 27742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1059" h="2774284">
                <a:moveTo>
                  <a:pt x="0" y="2774284"/>
                </a:moveTo>
                <a:cubicBezTo>
                  <a:pt x="14399" y="2328646"/>
                  <a:pt x="454612" y="531684"/>
                  <a:pt x="2220106" y="279400"/>
                </a:cubicBezTo>
                <a:lnTo>
                  <a:pt x="2220106" y="0"/>
                </a:lnTo>
                <a:lnTo>
                  <a:pt x="2621059" y="450806"/>
                </a:lnTo>
                <a:lnTo>
                  <a:pt x="2258295" y="1104826"/>
                </a:lnTo>
                <a:lnTo>
                  <a:pt x="2251950" y="793756"/>
                </a:lnTo>
                <a:cubicBezTo>
                  <a:pt x="1134559" y="956583"/>
                  <a:pt x="366193" y="1801969"/>
                  <a:pt x="0" y="2774284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52524" y="3399474"/>
            <a:ext cx="155677" cy="155677"/>
          </a:xfrm>
          <a:prstGeom prst="ellipse">
            <a:avLst/>
          </a:prstGeom>
          <a:ln w="12700">
            <a:solidFill>
              <a:srgbClr val="ECC97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97099" y="2563412"/>
            <a:ext cx="201591" cy="201591"/>
          </a:xfrm>
          <a:prstGeom prst="ellipse">
            <a:avLst/>
          </a:prstGeom>
          <a:ln w="12700">
            <a:solidFill>
              <a:srgbClr val="ECC97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376954" y="1979079"/>
            <a:ext cx="228064" cy="228064"/>
          </a:xfrm>
          <a:prstGeom prst="ellipse">
            <a:avLst/>
          </a:prstGeom>
          <a:ln w="12700">
            <a:solidFill>
              <a:srgbClr val="ECC97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1475754" y="3588916"/>
            <a:ext cx="1511300" cy="747713"/>
            <a:chOff x="1713024" y="3348487"/>
            <a:chExt cx="1512168" cy="747318"/>
          </a:xfrm>
        </p:grpSpPr>
        <p:sp>
          <p:nvSpPr>
            <p:cNvPr id="9" name="TextBox 6"/>
            <p:cNvSpPr txBox="1"/>
            <p:nvPr/>
          </p:nvSpPr>
          <p:spPr>
            <a:xfrm>
              <a:off x="1776560" y="3348487"/>
              <a:ext cx="964166" cy="30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b="1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 bwMode="auto">
            <a:xfrm>
              <a:off x="1713024" y="3639962"/>
              <a:ext cx="1512168" cy="455843"/>
              <a:chOff x="1225724" y="3882199"/>
              <a:chExt cx="1512168" cy="455843"/>
            </a:xfrm>
          </p:grpSpPr>
          <p:sp>
            <p:nvSpPr>
              <p:cNvPr id="11" name="TextBox 8"/>
              <p:cNvSpPr txBox="1">
                <a:spLocks noChangeArrowheads="1"/>
              </p:cNvSpPr>
              <p:nvPr/>
            </p:nvSpPr>
            <p:spPr bwMode="auto">
              <a:xfrm flipH="1">
                <a:off x="1225724" y="3882670"/>
                <a:ext cx="1512168" cy="2760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9"/>
              <p:cNvSpPr txBox="1">
                <a:spLocks noChangeArrowheads="1"/>
              </p:cNvSpPr>
              <p:nvPr/>
            </p:nvSpPr>
            <p:spPr bwMode="auto">
              <a:xfrm flipH="1">
                <a:off x="1225724" y="4061963"/>
                <a:ext cx="1512168" cy="2760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 bwMode="auto">
          <a:xfrm>
            <a:off x="2363167" y="2838029"/>
            <a:ext cx="1511300" cy="728662"/>
            <a:chOff x="1713024" y="3367537"/>
            <a:chExt cx="1512168" cy="728268"/>
          </a:xfrm>
        </p:grpSpPr>
        <p:sp>
          <p:nvSpPr>
            <p:cNvPr id="14" name="TextBox 11"/>
            <p:cNvSpPr txBox="1"/>
            <p:nvPr/>
          </p:nvSpPr>
          <p:spPr>
            <a:xfrm>
              <a:off x="1776560" y="3367537"/>
              <a:ext cx="964165" cy="3078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b="1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 bwMode="auto">
            <a:xfrm>
              <a:off x="1713024" y="3639962"/>
              <a:ext cx="1512168" cy="455843"/>
              <a:chOff x="1225724" y="3882199"/>
              <a:chExt cx="1512168" cy="455843"/>
            </a:xfrm>
          </p:grpSpPr>
          <p:sp>
            <p:nvSpPr>
              <p:cNvPr id="1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82677"/>
                <a:ext cx="1512168" cy="276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14"/>
              <p:cNvSpPr txBox="1">
                <a:spLocks noChangeArrowheads="1"/>
              </p:cNvSpPr>
              <p:nvPr/>
            </p:nvSpPr>
            <p:spPr bwMode="auto">
              <a:xfrm flipH="1">
                <a:off x="1225724" y="4061967"/>
                <a:ext cx="1512168" cy="276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 bwMode="auto">
          <a:xfrm>
            <a:off x="3428379" y="2344316"/>
            <a:ext cx="1511300" cy="728663"/>
            <a:chOff x="1713024" y="3367537"/>
            <a:chExt cx="1512168" cy="728268"/>
          </a:xfrm>
        </p:grpSpPr>
        <p:sp>
          <p:nvSpPr>
            <p:cNvPr id="19" name="TextBox 16"/>
            <p:cNvSpPr txBox="1"/>
            <p:nvPr/>
          </p:nvSpPr>
          <p:spPr>
            <a:xfrm>
              <a:off x="1776560" y="3367537"/>
              <a:ext cx="964166" cy="3078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b="1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 bwMode="auto">
            <a:xfrm>
              <a:off x="1713024" y="3639962"/>
              <a:ext cx="1512168" cy="455843"/>
              <a:chOff x="1225724" y="3882199"/>
              <a:chExt cx="1512168" cy="455843"/>
            </a:xfrm>
          </p:grpSpPr>
          <p:sp>
            <p:nvSpPr>
              <p:cNvPr id="2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82676"/>
                <a:ext cx="1512168" cy="276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TextBox 19"/>
              <p:cNvSpPr txBox="1">
                <a:spLocks noChangeArrowheads="1"/>
              </p:cNvSpPr>
              <p:nvPr/>
            </p:nvSpPr>
            <p:spPr bwMode="auto">
              <a:xfrm flipH="1">
                <a:off x="1225724" y="4061967"/>
                <a:ext cx="1512168" cy="276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" name="TextBox 20"/>
          <p:cNvSpPr txBox="1"/>
          <p:nvPr/>
        </p:nvSpPr>
        <p:spPr>
          <a:xfrm>
            <a:off x="560480" y="3131713"/>
            <a:ext cx="88265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400" b="1" spc="12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280143" y="2318913"/>
            <a:ext cx="88265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400" b="1" spc="12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2249041" y="1683913"/>
            <a:ext cx="88423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400" b="1" spc="12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147940" y="1204492"/>
            <a:ext cx="3160974" cy="3343314"/>
            <a:chOff x="4932040" y="886992"/>
            <a:chExt cx="3160974" cy="3343314"/>
          </a:xfrm>
        </p:grpSpPr>
        <p:grpSp>
          <p:nvGrpSpPr>
            <p:cNvPr id="27" name="组合 26"/>
            <p:cNvGrpSpPr/>
            <p:nvPr/>
          </p:nvGrpSpPr>
          <p:grpSpPr>
            <a:xfrm>
              <a:off x="4932040" y="886992"/>
              <a:ext cx="3160974" cy="3343314"/>
              <a:chOff x="4932040" y="886992"/>
              <a:chExt cx="3160974" cy="3343314"/>
            </a:xfrm>
          </p:grpSpPr>
          <p:grpSp>
            <p:nvGrpSpPr>
              <p:cNvPr id="34" name="组合 33"/>
              <p:cNvGrpSpPr/>
              <p:nvPr/>
            </p:nvGrpSpPr>
            <p:grpSpPr bwMode="auto">
              <a:xfrm>
                <a:off x="5211142" y="886992"/>
                <a:ext cx="2879725" cy="3325813"/>
                <a:chOff x="5364088" y="901185"/>
                <a:chExt cx="2880320" cy="3326750"/>
              </a:xfrm>
            </p:grpSpPr>
            <p:sp>
              <p:nvSpPr>
                <p:cNvPr id="36" name="矩形标注 35"/>
                <p:cNvSpPr/>
                <p:nvPr/>
              </p:nvSpPr>
              <p:spPr>
                <a:xfrm>
                  <a:off x="5364088" y="901185"/>
                  <a:ext cx="2880320" cy="3326750"/>
                </a:xfrm>
                <a:prstGeom prst="wedgeRectCallout">
                  <a:avLst>
                    <a:gd name="adj1" fmla="val -69941"/>
                    <a:gd name="adj2" fmla="val -8391"/>
                  </a:avLst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矩形 23"/>
                <p:cNvSpPr>
                  <a:spLocks noChangeArrowheads="1"/>
                </p:cNvSpPr>
                <p:nvPr/>
              </p:nvSpPr>
              <p:spPr bwMode="auto">
                <a:xfrm>
                  <a:off x="5521347" y="1211355"/>
                  <a:ext cx="2057398" cy="459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buClr>
                      <a:srgbClr val="0070C0"/>
                    </a:buClr>
                  </a:pPr>
                  <a:r>
                    <a:rPr lang="zh-CN" altLang="en-US" sz="1800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</a:t>
                  </a:r>
                  <a:r>
                    <a:rPr lang="zh-CN" altLang="en-US" sz="1100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zh-CN" altLang="en-US" sz="110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锐普广告有限公司）</a:t>
                  </a:r>
                  <a:endParaRPr lang="en-US" altLang="zh-CN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8" name="直接连接符 37"/>
                <p:cNvCxnSpPr/>
                <p:nvPr/>
              </p:nvCxnSpPr>
              <p:spPr>
                <a:xfrm>
                  <a:off x="5637194" y="1694279"/>
                  <a:ext cx="2321405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Freeform 7"/>
              <p:cNvSpPr/>
              <p:nvPr/>
            </p:nvSpPr>
            <p:spPr bwMode="auto">
              <a:xfrm flipH="1">
                <a:off x="4932040" y="2479253"/>
                <a:ext cx="3160974" cy="1751053"/>
              </a:xfrm>
              <a:custGeom>
                <a:avLst/>
                <a:gdLst>
                  <a:gd name="T0" fmla="*/ 0 w 945563"/>
                  <a:gd name="T1" fmla="*/ 731325 h 2011655"/>
                  <a:gd name="T2" fmla="*/ 89075 w 945563"/>
                  <a:gd name="T3" fmla="*/ 1043917 h 2011655"/>
                  <a:gd name="T4" fmla="*/ 945563 w 945563"/>
                  <a:gd name="T5" fmla="*/ 2011655 h 2011655"/>
                  <a:gd name="T6" fmla="*/ 55085 w 945563"/>
                  <a:gd name="T7" fmla="*/ 2011655 h 2011655"/>
                  <a:gd name="T8" fmla="*/ 0 w 945563"/>
                  <a:gd name="T9" fmla="*/ 1956577 h 2011655"/>
                  <a:gd name="T10" fmla="*/ 0 w 945563"/>
                  <a:gd name="T11" fmla="*/ 731325 h 2011655"/>
                  <a:gd name="T12" fmla="*/ 4778 w 945563"/>
                  <a:gd name="T13" fmla="*/ 0 h 2011655"/>
                  <a:gd name="T14" fmla="*/ 3212 w 945563"/>
                  <a:gd name="T15" fmla="*/ 5867 h 2011655"/>
                  <a:gd name="T16" fmla="*/ 4778 w 945563"/>
                  <a:gd name="T17" fmla="*/ 0 h 20116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45563" h="2011655">
                    <a:moveTo>
                      <a:pt x="0" y="731325"/>
                    </a:moveTo>
                    <a:cubicBezTo>
                      <a:pt x="20110" y="834589"/>
                      <a:pt x="50009" y="939302"/>
                      <a:pt x="89075" y="1043917"/>
                    </a:cubicBezTo>
                    <a:cubicBezTo>
                      <a:pt x="271258" y="1531788"/>
                      <a:pt x="605415" y="1890576"/>
                      <a:pt x="945563" y="2011655"/>
                    </a:cubicBezTo>
                    <a:cubicBezTo>
                      <a:pt x="55085" y="2011655"/>
                      <a:pt x="55085" y="2011655"/>
                      <a:pt x="55085" y="2011655"/>
                    </a:cubicBezTo>
                    <a:cubicBezTo>
                      <a:pt x="23194" y="2011655"/>
                      <a:pt x="0" y="1985566"/>
                      <a:pt x="0" y="1956577"/>
                    </a:cubicBezTo>
                    <a:cubicBezTo>
                      <a:pt x="0" y="1406512"/>
                      <a:pt x="0" y="1012935"/>
                      <a:pt x="0" y="731325"/>
                    </a:cubicBezTo>
                    <a:close/>
                    <a:moveTo>
                      <a:pt x="4778" y="0"/>
                    </a:moveTo>
                    <a:lnTo>
                      <a:pt x="3212" y="5867"/>
                    </a:lnTo>
                    <a:cubicBezTo>
                      <a:pt x="3087" y="3679"/>
                      <a:pt x="3781" y="1764"/>
                      <a:pt x="477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bg1">
                      <a:alpha val="68000"/>
                    </a:schemeClr>
                  </a:gs>
                </a:gsLst>
                <a:lin ang="16200000" scaled="1"/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5412184" y="2541781"/>
              <a:ext cx="2607195" cy="1016129"/>
              <a:chOff x="5421709" y="2642364"/>
              <a:chExt cx="2607195" cy="1016129"/>
            </a:xfrm>
          </p:grpSpPr>
          <p:sp>
            <p:nvSpPr>
              <p:cNvPr id="32" name="矩形 31"/>
              <p:cNvSpPr>
                <a:spLocks noChangeArrowheads="1"/>
              </p:cNvSpPr>
              <p:nvPr/>
            </p:nvSpPr>
            <p:spPr bwMode="auto">
              <a:xfrm>
                <a:off x="5421709" y="2901255"/>
                <a:ext cx="2607195" cy="757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800" eaLnBrk="1" hangingPunct="1">
                  <a:lnSpc>
                    <a:spcPct val="120000"/>
                  </a:lnSpc>
                  <a:buClr>
                    <a:srgbClr val="0070C0"/>
                  </a:buClr>
                </a:pPr>
                <a:r>
                  <a:rPr lang="zh-CN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</a:t>
                </a:r>
                <a:endParaRPr lang="zh-CN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30"/>
              <p:cNvSpPr txBox="1">
                <a:spLocks noChangeArrowheads="1"/>
              </p:cNvSpPr>
              <p:nvPr/>
            </p:nvSpPr>
            <p:spPr bwMode="auto">
              <a:xfrm>
                <a:off x="5429039" y="2642364"/>
                <a:ext cx="143712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57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defTabSz="685800" eaLnBrk="1" hangingPunct="1"/>
                <a:r>
                  <a:rPr lang="zh-CN" altLang="en-US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5427091" y="1757710"/>
              <a:ext cx="2296383" cy="781774"/>
              <a:chOff x="5436616" y="1858293"/>
              <a:chExt cx="2296383" cy="781774"/>
            </a:xfrm>
          </p:grpSpPr>
          <p:sp>
            <p:nvSpPr>
              <p:cNvPr id="30" name="矩形 29"/>
              <p:cNvSpPr>
                <a:spLocks noChangeArrowheads="1"/>
              </p:cNvSpPr>
              <p:nvPr/>
            </p:nvSpPr>
            <p:spPr bwMode="auto">
              <a:xfrm>
                <a:off x="5436616" y="2104536"/>
                <a:ext cx="2296383" cy="5355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20000"/>
                  </a:lnSpc>
                  <a:buClr>
                    <a:srgbClr val="0070C0"/>
                  </a:buClr>
                </a:pPr>
                <a:r>
                  <a:rPr lang="zh-CN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28"/>
              <p:cNvSpPr txBox="1">
                <a:spLocks noChangeArrowheads="1"/>
              </p:cNvSpPr>
              <p:nvPr/>
            </p:nvSpPr>
            <p:spPr bwMode="auto">
              <a:xfrm>
                <a:off x="5450311" y="1858293"/>
                <a:ext cx="143712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57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defTabSz="685800" eaLnBrk="1" hangingPunct="1"/>
                <a:r>
                  <a:rPr lang="zh-CN" altLang="en-US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3428768" y="334230"/>
            <a:ext cx="2452370" cy="608431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4114893" y="68053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124417" y="307493"/>
            <a:ext cx="13687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050" b="1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050" b="1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81008" y="1204224"/>
            <a:ext cx="2438169" cy="3547850"/>
            <a:chOff x="801133" y="906836"/>
            <a:chExt cx="2760986" cy="4017590"/>
          </a:xfrm>
        </p:grpSpPr>
        <p:sp>
          <p:nvSpPr>
            <p:cNvPr id="6" name="矩形 5"/>
            <p:cNvSpPr/>
            <p:nvPr/>
          </p:nvSpPr>
          <p:spPr>
            <a:xfrm>
              <a:off x="801133" y="906836"/>
              <a:ext cx="2760986" cy="40175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9" b="8331"/>
            <a:stretch>
              <a:fillRect/>
            </a:stretch>
          </p:blipFill>
          <p:spPr>
            <a:xfrm>
              <a:off x="857249" y="978360"/>
              <a:ext cx="2648755" cy="3877896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632482" y="3276196"/>
            <a:ext cx="4292557" cy="359041"/>
            <a:chOff x="3632482" y="3276196"/>
            <a:chExt cx="4292557" cy="359041"/>
          </a:xfrm>
        </p:grpSpPr>
        <p:sp>
          <p:nvSpPr>
            <p:cNvPr id="9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381956" y="3281333"/>
              <a:ext cx="2543083" cy="353904"/>
              <a:chOff x="5027848" y="3281333"/>
              <a:chExt cx="2543083" cy="353904"/>
            </a:xfrm>
          </p:grpSpPr>
          <p:sp>
            <p:nvSpPr>
              <p:cNvPr id="11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17"/>
              <p:cNvSpPr txBox="1"/>
              <p:nvPr/>
            </p:nvSpPr>
            <p:spPr bwMode="auto">
              <a:xfrm>
                <a:off x="7179054" y="3296683"/>
                <a:ext cx="3918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632482" y="3588109"/>
            <a:ext cx="4495518" cy="359041"/>
            <a:chOff x="3632482" y="3276196"/>
            <a:chExt cx="4495518" cy="359041"/>
          </a:xfrm>
        </p:grpSpPr>
        <p:sp>
          <p:nvSpPr>
            <p:cNvPr id="14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381956" y="3281333"/>
              <a:ext cx="2746044" cy="353904"/>
              <a:chOff x="5027848" y="3281333"/>
              <a:chExt cx="2746044" cy="353904"/>
            </a:xfrm>
          </p:grpSpPr>
          <p:sp>
            <p:nvSpPr>
              <p:cNvPr id="16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17"/>
              <p:cNvSpPr txBox="1"/>
              <p:nvPr/>
            </p:nvSpPr>
            <p:spPr bwMode="auto">
              <a:xfrm>
                <a:off x="7179054" y="3296683"/>
                <a:ext cx="594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3632482" y="3900022"/>
            <a:ext cx="4495518" cy="359041"/>
            <a:chOff x="3632482" y="3276196"/>
            <a:chExt cx="4495518" cy="359041"/>
          </a:xfrm>
        </p:grpSpPr>
        <p:sp>
          <p:nvSpPr>
            <p:cNvPr id="19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381956" y="3281333"/>
              <a:ext cx="2746044" cy="353904"/>
              <a:chOff x="5027848" y="3281333"/>
              <a:chExt cx="2746044" cy="353904"/>
            </a:xfrm>
          </p:grpSpPr>
          <p:sp>
            <p:nvSpPr>
              <p:cNvPr id="21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TextBox 17"/>
              <p:cNvSpPr txBox="1"/>
              <p:nvPr/>
            </p:nvSpPr>
            <p:spPr bwMode="auto">
              <a:xfrm>
                <a:off x="7179054" y="3296683"/>
                <a:ext cx="594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632482" y="4211935"/>
            <a:ext cx="4495518" cy="359041"/>
            <a:chOff x="3632482" y="3276196"/>
            <a:chExt cx="4495518" cy="359041"/>
          </a:xfrm>
        </p:grpSpPr>
        <p:sp>
          <p:nvSpPr>
            <p:cNvPr id="24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381956" y="3281333"/>
              <a:ext cx="2746044" cy="353904"/>
              <a:chOff x="5027848" y="3281333"/>
              <a:chExt cx="2746044" cy="353904"/>
            </a:xfrm>
          </p:grpSpPr>
          <p:sp>
            <p:nvSpPr>
              <p:cNvPr id="26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Box 17"/>
              <p:cNvSpPr txBox="1"/>
              <p:nvPr/>
            </p:nvSpPr>
            <p:spPr bwMode="auto">
              <a:xfrm>
                <a:off x="7179054" y="3296683"/>
                <a:ext cx="594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7544" y="1661170"/>
            <a:ext cx="5328592" cy="1665709"/>
            <a:chOff x="467544" y="1661170"/>
            <a:chExt cx="5328592" cy="166570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303705" y="1738167"/>
              <a:ext cx="0" cy="144016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67544" y="2227709"/>
              <a:ext cx="2236510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上海锐普广告公司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567316" y="1661170"/>
              <a:ext cx="2228820" cy="1665709"/>
              <a:chOff x="3567316" y="1661170"/>
              <a:chExt cx="2228820" cy="1665709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567316" y="2049606"/>
                <a:ext cx="2228820" cy="1277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31545"/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这里有中国最大的原创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素材站，这里有中国最强的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制作团队，这里有人人都能快速提升的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培训。清晰、美观、创意、有效、超值、保密，我们为数百家客户带来意想不到的价值。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31545"/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580112" y="1661170"/>
                <a:ext cx="1415772" cy="336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上海锐普广告公司</a:t>
                </a:r>
                <a:endPara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3553504" y="3614629"/>
            <a:ext cx="5533346" cy="917592"/>
            <a:chOff x="3553504" y="3614629"/>
            <a:chExt cx="5533346" cy="917592"/>
          </a:xfrm>
        </p:grpSpPr>
        <p:sp>
          <p:nvSpPr>
            <p:cNvPr id="12" name="矩形 11"/>
            <p:cNvSpPr/>
            <p:nvPr/>
          </p:nvSpPr>
          <p:spPr>
            <a:xfrm>
              <a:off x="3562059" y="3614629"/>
              <a:ext cx="5524791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553504" y="3918527"/>
              <a:ext cx="5533346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拒绝平庸的做事精神，帮助您实现美观、精致、严谨、动感的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3276956" y="3468561"/>
            <a:ext cx="0" cy="1695477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-108520" y="1419622"/>
            <a:ext cx="9252520" cy="2462673"/>
            <a:chOff x="-108520" y="1419622"/>
            <a:chExt cx="9252520" cy="2462673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-108520" y="1419622"/>
              <a:ext cx="7676280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567760" y="1419622"/>
              <a:ext cx="0" cy="2041319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-54260" y="3882295"/>
              <a:ext cx="3330116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279666" y="3464076"/>
              <a:ext cx="5864334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 descr="C:\Documents and Settings\Administrator\桌面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2"/>
          <a:stretch>
            <a:fillRect/>
          </a:stretch>
        </p:blipFill>
        <p:spPr bwMode="auto">
          <a:xfrm>
            <a:off x="5347707" y="417140"/>
            <a:ext cx="2731757" cy="3043801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45352" y="1090226"/>
            <a:ext cx="7036509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45352" y="1880573"/>
            <a:ext cx="5019545" cy="2710124"/>
            <a:chOff x="1424663" y="1995686"/>
            <a:chExt cx="5019545" cy="2710124"/>
          </a:xfrm>
        </p:grpSpPr>
        <p:sp>
          <p:nvSpPr>
            <p:cNvPr id="31" name="矩形 30"/>
            <p:cNvSpPr/>
            <p:nvPr/>
          </p:nvSpPr>
          <p:spPr bwMode="auto">
            <a:xfrm>
              <a:off x="1522703" y="2952682"/>
              <a:ext cx="79533" cy="795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 bwMode="auto">
            <a:xfrm>
              <a:off x="1514749" y="3066680"/>
              <a:ext cx="4467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48"/>
            <p:cNvSpPr>
              <a:spLocks noChangeArrowheads="1"/>
            </p:cNvSpPr>
            <p:nvPr/>
          </p:nvSpPr>
          <p:spPr bwMode="auto">
            <a:xfrm>
              <a:off x="1576670" y="2843785"/>
              <a:ext cx="500458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1566576" y="4028290"/>
              <a:ext cx="79533" cy="795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 bwMode="auto">
            <a:xfrm flipH="1">
              <a:off x="1547530" y="4133008"/>
              <a:ext cx="4015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67"/>
            <p:cNvSpPr>
              <a:spLocks noChangeArrowheads="1"/>
            </p:cNvSpPr>
            <p:nvPr/>
          </p:nvSpPr>
          <p:spPr bwMode="auto">
            <a:xfrm>
              <a:off x="1591453" y="3909866"/>
              <a:ext cx="500458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42"/>
            <p:cNvSpPr>
              <a:spLocks noChangeArrowheads="1"/>
            </p:cNvSpPr>
            <p:nvPr/>
          </p:nvSpPr>
          <p:spPr bwMode="auto">
            <a:xfrm>
              <a:off x="1567206" y="2305850"/>
              <a:ext cx="410690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5%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531925" y="2408931"/>
              <a:ext cx="79533" cy="795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>
              <a:off x="1531925" y="2541484"/>
              <a:ext cx="4467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 bwMode="auto">
            <a:xfrm>
              <a:off x="1526428" y="3466943"/>
              <a:ext cx="79533" cy="79533"/>
            </a:xfrm>
            <a:prstGeom prst="rect">
              <a:avLst/>
            </a:pr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矩形 60"/>
            <p:cNvSpPr>
              <a:spLocks noChangeArrowheads="1"/>
            </p:cNvSpPr>
            <p:nvPr/>
          </p:nvSpPr>
          <p:spPr bwMode="auto">
            <a:xfrm>
              <a:off x="1547530" y="3366777"/>
              <a:ext cx="540033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 bwMode="auto">
            <a:xfrm>
              <a:off x="1496757" y="3603634"/>
              <a:ext cx="4290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9"/>
            <p:cNvSpPr/>
            <p:nvPr/>
          </p:nvSpPr>
          <p:spPr bwMode="auto">
            <a:xfrm>
              <a:off x="2372115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>
              <a:off x="2372115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11"/>
            <p:cNvSpPr/>
            <p:nvPr/>
          </p:nvSpPr>
          <p:spPr bwMode="auto">
            <a:xfrm>
              <a:off x="2649155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2649155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13"/>
            <p:cNvSpPr/>
            <p:nvPr/>
          </p:nvSpPr>
          <p:spPr bwMode="auto">
            <a:xfrm>
              <a:off x="2920894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2920894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5"/>
            <p:cNvSpPr/>
            <p:nvPr/>
          </p:nvSpPr>
          <p:spPr bwMode="auto">
            <a:xfrm>
              <a:off x="3197933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Line 16"/>
            <p:cNvSpPr>
              <a:spLocks noChangeShapeType="1"/>
            </p:cNvSpPr>
            <p:nvPr/>
          </p:nvSpPr>
          <p:spPr bwMode="auto">
            <a:xfrm>
              <a:off x="3197933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7"/>
            <p:cNvSpPr/>
            <p:nvPr/>
          </p:nvSpPr>
          <p:spPr bwMode="auto">
            <a:xfrm>
              <a:off x="3474974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Line 18"/>
            <p:cNvSpPr>
              <a:spLocks noChangeShapeType="1"/>
            </p:cNvSpPr>
            <p:nvPr/>
          </p:nvSpPr>
          <p:spPr bwMode="auto">
            <a:xfrm>
              <a:off x="3474974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3746711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Line 20"/>
            <p:cNvSpPr>
              <a:spLocks noChangeShapeType="1"/>
            </p:cNvSpPr>
            <p:nvPr/>
          </p:nvSpPr>
          <p:spPr bwMode="auto">
            <a:xfrm>
              <a:off x="3746711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1"/>
            <p:cNvSpPr/>
            <p:nvPr/>
          </p:nvSpPr>
          <p:spPr bwMode="auto">
            <a:xfrm>
              <a:off x="4023752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Line 22"/>
            <p:cNvSpPr>
              <a:spLocks noChangeShapeType="1"/>
            </p:cNvSpPr>
            <p:nvPr/>
          </p:nvSpPr>
          <p:spPr bwMode="auto">
            <a:xfrm>
              <a:off x="4023752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23"/>
            <p:cNvSpPr/>
            <p:nvPr/>
          </p:nvSpPr>
          <p:spPr bwMode="auto">
            <a:xfrm>
              <a:off x="4300792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Line 24"/>
            <p:cNvSpPr>
              <a:spLocks noChangeShapeType="1"/>
            </p:cNvSpPr>
            <p:nvPr/>
          </p:nvSpPr>
          <p:spPr bwMode="auto">
            <a:xfrm>
              <a:off x="4300792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5"/>
            <p:cNvSpPr/>
            <p:nvPr/>
          </p:nvSpPr>
          <p:spPr bwMode="auto">
            <a:xfrm>
              <a:off x="4577832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Line 26"/>
            <p:cNvSpPr>
              <a:spLocks noChangeShapeType="1"/>
            </p:cNvSpPr>
            <p:nvPr/>
          </p:nvSpPr>
          <p:spPr bwMode="auto">
            <a:xfrm>
              <a:off x="4577832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"/>
            <p:cNvSpPr/>
            <p:nvPr/>
          </p:nvSpPr>
          <p:spPr bwMode="auto">
            <a:xfrm>
              <a:off x="4850896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Line 28"/>
            <p:cNvSpPr>
              <a:spLocks noChangeShapeType="1"/>
            </p:cNvSpPr>
            <p:nvPr/>
          </p:nvSpPr>
          <p:spPr bwMode="auto">
            <a:xfrm>
              <a:off x="4850896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9"/>
            <p:cNvSpPr/>
            <p:nvPr/>
          </p:nvSpPr>
          <p:spPr bwMode="auto">
            <a:xfrm>
              <a:off x="5126610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Line 30"/>
            <p:cNvSpPr>
              <a:spLocks noChangeShapeType="1"/>
            </p:cNvSpPr>
            <p:nvPr/>
          </p:nvSpPr>
          <p:spPr bwMode="auto">
            <a:xfrm>
              <a:off x="5126610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31"/>
            <p:cNvSpPr/>
            <p:nvPr/>
          </p:nvSpPr>
          <p:spPr bwMode="auto">
            <a:xfrm>
              <a:off x="5403650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Line 32"/>
            <p:cNvSpPr>
              <a:spLocks noChangeShapeType="1"/>
            </p:cNvSpPr>
            <p:nvPr/>
          </p:nvSpPr>
          <p:spPr bwMode="auto">
            <a:xfrm>
              <a:off x="5403650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33"/>
            <p:cNvSpPr/>
            <p:nvPr/>
          </p:nvSpPr>
          <p:spPr bwMode="auto">
            <a:xfrm>
              <a:off x="5676714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Line 34"/>
            <p:cNvSpPr>
              <a:spLocks noChangeShapeType="1"/>
            </p:cNvSpPr>
            <p:nvPr/>
          </p:nvSpPr>
          <p:spPr bwMode="auto">
            <a:xfrm>
              <a:off x="5676714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35"/>
            <p:cNvSpPr/>
            <p:nvPr/>
          </p:nvSpPr>
          <p:spPr bwMode="auto">
            <a:xfrm>
              <a:off x="5953754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Line 36"/>
            <p:cNvSpPr>
              <a:spLocks noChangeShapeType="1"/>
            </p:cNvSpPr>
            <p:nvPr/>
          </p:nvSpPr>
          <p:spPr bwMode="auto">
            <a:xfrm>
              <a:off x="5953754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37"/>
            <p:cNvSpPr/>
            <p:nvPr/>
          </p:nvSpPr>
          <p:spPr bwMode="auto">
            <a:xfrm>
              <a:off x="6230794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1885638" y="2256191"/>
              <a:ext cx="4558570" cy="0"/>
            </a:xfrm>
            <a:custGeom>
              <a:avLst/>
              <a:gdLst>
                <a:gd name="T0" fmla="*/ 0 w 3439"/>
                <a:gd name="T1" fmla="*/ 3439 w 3439"/>
                <a:gd name="T2" fmla="*/ 0 w 34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39">
                  <a:moveTo>
                    <a:pt x="0" y="0"/>
                  </a:moveTo>
                  <a:lnTo>
                    <a:pt x="34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Line 40"/>
            <p:cNvSpPr>
              <a:spLocks noChangeShapeType="1"/>
            </p:cNvSpPr>
            <p:nvPr/>
          </p:nvSpPr>
          <p:spPr bwMode="auto">
            <a:xfrm>
              <a:off x="1885638" y="2256191"/>
              <a:ext cx="4301413" cy="0"/>
            </a:xfrm>
            <a:prstGeom prst="line">
              <a:avLst/>
            </a:prstGeom>
            <a:noFill/>
            <a:ln w="8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41"/>
            <p:cNvSpPr/>
            <p:nvPr/>
          </p:nvSpPr>
          <p:spPr bwMode="auto">
            <a:xfrm>
              <a:off x="2095075" y="1999034"/>
              <a:ext cx="0" cy="2706775"/>
            </a:xfrm>
            <a:custGeom>
              <a:avLst/>
              <a:gdLst>
                <a:gd name="T0" fmla="*/ 0 h 2042"/>
                <a:gd name="T1" fmla="*/ 2042 h 2042"/>
                <a:gd name="T2" fmla="*/ 0 h 204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42">
                  <a:moveTo>
                    <a:pt x="0" y="0"/>
                  </a:moveTo>
                  <a:lnTo>
                    <a:pt x="0" y="2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Line 42"/>
            <p:cNvSpPr>
              <a:spLocks noChangeShapeType="1"/>
            </p:cNvSpPr>
            <p:nvPr/>
          </p:nvSpPr>
          <p:spPr bwMode="auto">
            <a:xfrm>
              <a:off x="2095075" y="1999034"/>
              <a:ext cx="0" cy="2706775"/>
            </a:xfrm>
            <a:prstGeom prst="line">
              <a:avLst/>
            </a:prstGeom>
            <a:noFill/>
            <a:ln w="8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Rectangle 43"/>
            <p:cNvSpPr>
              <a:spLocks noChangeArrowheads="1"/>
            </p:cNvSpPr>
            <p:nvPr/>
          </p:nvSpPr>
          <p:spPr bwMode="auto">
            <a:xfrm>
              <a:off x="2297885" y="1995686"/>
              <a:ext cx="16991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AutoShape 88"/>
            <p:cNvSpPr>
              <a:spLocks noChangeAspect="1" noChangeArrowheads="1" noTextEdit="1"/>
            </p:cNvSpPr>
            <p:nvPr/>
          </p:nvSpPr>
          <p:spPr bwMode="auto">
            <a:xfrm>
              <a:off x="2093749" y="2396700"/>
              <a:ext cx="3860004" cy="189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Rectangle 116"/>
            <p:cNvSpPr>
              <a:spLocks noChangeArrowheads="1"/>
            </p:cNvSpPr>
            <p:nvPr/>
          </p:nvSpPr>
          <p:spPr bwMode="auto">
            <a:xfrm>
              <a:off x="2100378" y="2396700"/>
              <a:ext cx="271737" cy="2879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Rectangle 117"/>
            <p:cNvSpPr>
              <a:spLocks noChangeArrowheads="1"/>
            </p:cNvSpPr>
            <p:nvPr/>
          </p:nvSpPr>
          <p:spPr bwMode="auto">
            <a:xfrm>
              <a:off x="2137079" y="2396700"/>
              <a:ext cx="234885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Rectangle 118"/>
            <p:cNvSpPr>
              <a:spLocks noChangeArrowheads="1"/>
            </p:cNvSpPr>
            <p:nvPr/>
          </p:nvSpPr>
          <p:spPr bwMode="auto">
            <a:xfrm>
              <a:off x="2100378" y="2396700"/>
              <a:ext cx="61712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Rectangle 113"/>
            <p:cNvSpPr>
              <a:spLocks noChangeArrowheads="1"/>
            </p:cNvSpPr>
            <p:nvPr/>
          </p:nvSpPr>
          <p:spPr bwMode="auto">
            <a:xfrm>
              <a:off x="2100377" y="3449850"/>
              <a:ext cx="3576337" cy="287993"/>
            </a:xfrm>
            <a:prstGeom prst="rect">
              <a:avLst/>
            </a:prstGeom>
            <a:solidFill>
              <a:srgbClr val="ECC97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2" name="Rectangle 116"/>
            <p:cNvSpPr>
              <a:spLocks noChangeArrowheads="1"/>
            </p:cNvSpPr>
            <p:nvPr/>
          </p:nvSpPr>
          <p:spPr bwMode="auto">
            <a:xfrm>
              <a:off x="2100377" y="3449850"/>
              <a:ext cx="1846195" cy="287993"/>
            </a:xfrm>
            <a:prstGeom prst="rect">
              <a:avLst/>
            </a:prstGeom>
            <a:solidFill>
              <a:srgbClr val="ECC97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3" name="Rectangle 117"/>
            <p:cNvSpPr>
              <a:spLocks noChangeArrowheads="1"/>
            </p:cNvSpPr>
            <p:nvPr/>
          </p:nvSpPr>
          <p:spPr bwMode="auto">
            <a:xfrm>
              <a:off x="2282570" y="3449850"/>
              <a:ext cx="1166017" cy="287993"/>
            </a:xfrm>
            <a:prstGeom prst="rect">
              <a:avLst/>
            </a:prstGeom>
            <a:solidFill>
              <a:srgbClr val="ECC97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4" name="Rectangle 118"/>
            <p:cNvSpPr>
              <a:spLocks noChangeArrowheads="1"/>
            </p:cNvSpPr>
            <p:nvPr/>
          </p:nvSpPr>
          <p:spPr bwMode="auto">
            <a:xfrm>
              <a:off x="2100377" y="3449850"/>
              <a:ext cx="306350" cy="287993"/>
            </a:xfrm>
            <a:prstGeom prst="rect">
              <a:avLst/>
            </a:prstGeom>
            <a:solidFill>
              <a:srgbClr val="ECC97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5" name="Rectangle 116"/>
            <p:cNvSpPr>
              <a:spLocks noChangeArrowheads="1"/>
            </p:cNvSpPr>
            <p:nvPr/>
          </p:nvSpPr>
          <p:spPr bwMode="auto">
            <a:xfrm>
              <a:off x="2100377" y="2922683"/>
              <a:ext cx="548778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117"/>
            <p:cNvSpPr>
              <a:spLocks noChangeArrowheads="1"/>
            </p:cNvSpPr>
            <p:nvPr/>
          </p:nvSpPr>
          <p:spPr bwMode="auto">
            <a:xfrm>
              <a:off x="2158626" y="2922683"/>
              <a:ext cx="372789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Rectangle 118"/>
            <p:cNvSpPr>
              <a:spLocks noChangeArrowheads="1"/>
            </p:cNvSpPr>
            <p:nvPr/>
          </p:nvSpPr>
          <p:spPr bwMode="auto">
            <a:xfrm>
              <a:off x="2100377" y="2922683"/>
              <a:ext cx="97944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Rectangle 116"/>
            <p:cNvSpPr>
              <a:spLocks noChangeArrowheads="1"/>
            </p:cNvSpPr>
            <p:nvPr/>
          </p:nvSpPr>
          <p:spPr bwMode="auto">
            <a:xfrm>
              <a:off x="2100378" y="4028290"/>
              <a:ext cx="395234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Rectangle 117"/>
            <p:cNvSpPr>
              <a:spLocks noChangeArrowheads="1"/>
            </p:cNvSpPr>
            <p:nvPr/>
          </p:nvSpPr>
          <p:spPr bwMode="auto">
            <a:xfrm>
              <a:off x="2139382" y="4028290"/>
              <a:ext cx="249621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Rectangle 118"/>
            <p:cNvSpPr>
              <a:spLocks noChangeArrowheads="1"/>
            </p:cNvSpPr>
            <p:nvPr/>
          </p:nvSpPr>
          <p:spPr bwMode="auto">
            <a:xfrm>
              <a:off x="2100378" y="4028290"/>
              <a:ext cx="65584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Rectangle 43"/>
            <p:cNvSpPr>
              <a:spLocks noChangeArrowheads="1"/>
            </p:cNvSpPr>
            <p:nvPr/>
          </p:nvSpPr>
          <p:spPr bwMode="auto">
            <a:xfrm>
              <a:off x="2498784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Rectangle 43"/>
            <p:cNvSpPr>
              <a:spLocks noChangeArrowheads="1"/>
            </p:cNvSpPr>
            <p:nvPr/>
          </p:nvSpPr>
          <p:spPr bwMode="auto">
            <a:xfrm>
              <a:off x="2778230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Rectangle 43"/>
            <p:cNvSpPr>
              <a:spLocks noChangeArrowheads="1"/>
            </p:cNvSpPr>
            <p:nvPr/>
          </p:nvSpPr>
          <p:spPr bwMode="auto">
            <a:xfrm>
              <a:off x="3057676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Rectangle 43"/>
            <p:cNvSpPr>
              <a:spLocks noChangeArrowheads="1"/>
            </p:cNvSpPr>
            <p:nvPr/>
          </p:nvSpPr>
          <p:spPr bwMode="auto">
            <a:xfrm>
              <a:off x="3337122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>
              <a:off x="3616568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Rectangle 43"/>
            <p:cNvSpPr>
              <a:spLocks noChangeArrowheads="1"/>
            </p:cNvSpPr>
            <p:nvPr/>
          </p:nvSpPr>
          <p:spPr bwMode="auto">
            <a:xfrm>
              <a:off x="3896014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Rectangle 43"/>
            <p:cNvSpPr>
              <a:spLocks noChangeArrowheads="1"/>
            </p:cNvSpPr>
            <p:nvPr/>
          </p:nvSpPr>
          <p:spPr bwMode="auto">
            <a:xfrm>
              <a:off x="4175460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Rectangle 43"/>
            <p:cNvSpPr>
              <a:spLocks noChangeArrowheads="1"/>
            </p:cNvSpPr>
            <p:nvPr/>
          </p:nvSpPr>
          <p:spPr bwMode="auto">
            <a:xfrm>
              <a:off x="4454906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Rectangle 43"/>
            <p:cNvSpPr>
              <a:spLocks noChangeArrowheads="1"/>
            </p:cNvSpPr>
            <p:nvPr/>
          </p:nvSpPr>
          <p:spPr bwMode="auto">
            <a:xfrm>
              <a:off x="4734352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Rectangle 43"/>
            <p:cNvSpPr>
              <a:spLocks noChangeArrowheads="1"/>
            </p:cNvSpPr>
            <p:nvPr/>
          </p:nvSpPr>
          <p:spPr bwMode="auto">
            <a:xfrm>
              <a:off x="5013798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Rectangle 43"/>
            <p:cNvSpPr>
              <a:spLocks noChangeArrowheads="1"/>
            </p:cNvSpPr>
            <p:nvPr/>
          </p:nvSpPr>
          <p:spPr bwMode="auto">
            <a:xfrm>
              <a:off x="5293244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Rectangle 43"/>
            <p:cNvSpPr>
              <a:spLocks noChangeArrowheads="1"/>
            </p:cNvSpPr>
            <p:nvPr/>
          </p:nvSpPr>
          <p:spPr bwMode="auto">
            <a:xfrm>
              <a:off x="5572690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Rectangle 43"/>
            <p:cNvSpPr>
              <a:spLocks noChangeArrowheads="1"/>
            </p:cNvSpPr>
            <p:nvPr/>
          </p:nvSpPr>
          <p:spPr bwMode="auto">
            <a:xfrm>
              <a:off x="5852132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TextBox 72"/>
            <p:cNvSpPr txBox="1">
              <a:spLocks noChangeArrowheads="1"/>
            </p:cNvSpPr>
            <p:nvPr/>
          </p:nvSpPr>
          <p:spPr bwMode="auto">
            <a:xfrm>
              <a:off x="1430808" y="2493715"/>
              <a:ext cx="821978" cy="27558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</a:rPr>
                <a:t>添加标题</a:t>
              </a:r>
              <a:endParaRPr lang="en-US" altLang="zh-CN" sz="900" kern="0" dirty="0">
                <a:solidFill>
                  <a:prstClr val="white"/>
                </a:solidFill>
              </a:endParaRPr>
            </a:p>
          </p:txBody>
        </p:sp>
        <p:sp>
          <p:nvSpPr>
            <p:cNvPr id="105" name="TextBox 72"/>
            <p:cNvSpPr txBox="1">
              <a:spLocks noChangeArrowheads="1"/>
            </p:cNvSpPr>
            <p:nvPr/>
          </p:nvSpPr>
          <p:spPr bwMode="auto">
            <a:xfrm>
              <a:off x="1435813" y="3011037"/>
              <a:ext cx="821978" cy="27558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</a:rPr>
                <a:t>添加标题</a:t>
              </a:r>
              <a:endParaRPr lang="en-US" altLang="zh-CN" sz="900" kern="0" dirty="0">
                <a:solidFill>
                  <a:prstClr val="white"/>
                </a:solidFill>
              </a:endParaRPr>
            </a:p>
          </p:txBody>
        </p:sp>
        <p:sp>
          <p:nvSpPr>
            <p:cNvPr id="106" name="TextBox 72"/>
            <p:cNvSpPr txBox="1">
              <a:spLocks noChangeArrowheads="1"/>
            </p:cNvSpPr>
            <p:nvPr/>
          </p:nvSpPr>
          <p:spPr bwMode="auto">
            <a:xfrm>
              <a:off x="1424663" y="3555781"/>
              <a:ext cx="821978" cy="27558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</a:rPr>
                <a:t>添加标题</a:t>
              </a:r>
              <a:endParaRPr lang="en-US" altLang="zh-CN" sz="900" kern="0" dirty="0">
                <a:solidFill>
                  <a:prstClr val="white"/>
                </a:solidFill>
              </a:endParaRPr>
            </a:p>
          </p:txBody>
        </p:sp>
        <p:sp>
          <p:nvSpPr>
            <p:cNvPr id="107" name="TextBox 72"/>
            <p:cNvSpPr txBox="1">
              <a:spLocks noChangeArrowheads="1"/>
            </p:cNvSpPr>
            <p:nvPr/>
          </p:nvSpPr>
          <p:spPr bwMode="auto">
            <a:xfrm>
              <a:off x="1440777" y="4083991"/>
              <a:ext cx="821978" cy="27558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</a:rPr>
                <a:t>添加标题</a:t>
              </a:r>
              <a:endParaRPr lang="en-US" altLang="zh-CN" sz="900" kern="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C:\Users\ADMINI~1.MIC\AppData\Local\Temp\360zip$Temp\360$1\Nipic_9936478_2013052318265648613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944" b="12008"/>
          <a:stretch>
            <a:fillRect/>
          </a:stretch>
        </p:blipFill>
        <p:spPr bwMode="auto">
          <a:xfrm>
            <a:off x="819964" y="1317691"/>
            <a:ext cx="3597916" cy="1656184"/>
          </a:xfrm>
          <a:prstGeom prst="roundRect">
            <a:avLst>
              <a:gd name="adj" fmla="val 3993"/>
            </a:avLst>
          </a:prstGeom>
          <a:solidFill>
            <a:srgbClr val="FFFFFF">
              <a:shade val="85000"/>
            </a:srgbClr>
          </a:solidFill>
          <a:ln>
            <a:solidFill>
              <a:srgbClr val="F4DA86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C:\Users\ADMINI~1.MIC\AppData\Local\Temp\360zip$Temp\360$0\Nipic_13036204_2013072611421469913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47" r="9154"/>
          <a:stretch>
            <a:fillRect/>
          </a:stretch>
        </p:blipFill>
        <p:spPr bwMode="auto">
          <a:xfrm>
            <a:off x="4636388" y="1317691"/>
            <a:ext cx="3597916" cy="1656184"/>
          </a:xfrm>
          <a:prstGeom prst="roundRect">
            <a:avLst>
              <a:gd name="adj" fmla="val 2706"/>
            </a:avLst>
          </a:prstGeom>
          <a:solidFill>
            <a:srgbClr val="FFFFFF">
              <a:shade val="85000"/>
            </a:srgbClr>
          </a:solidFill>
          <a:ln>
            <a:solidFill>
              <a:srgbClr val="F4DA86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组合 5"/>
          <p:cNvGrpSpPr/>
          <p:nvPr/>
        </p:nvGrpSpPr>
        <p:grpSpPr>
          <a:xfrm>
            <a:off x="743764" y="3402781"/>
            <a:ext cx="3752037" cy="911296"/>
            <a:chOff x="1170940" y="1961261"/>
            <a:chExt cx="4193148" cy="911296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1170940" y="1961261"/>
              <a:ext cx="4193148" cy="322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是第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1170940" y="2291179"/>
              <a:ext cx="4193148" cy="58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</a:t>
              </a:r>
              <a:r>
                <a:rPr lang="zh-CN" altLang="zh-CN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en-US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的精神。</a:t>
              </a:r>
              <a:endParaRPr lang="en-US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80508" y="3407234"/>
            <a:ext cx="4193148" cy="936696"/>
            <a:chOff x="4580508" y="3407234"/>
            <a:chExt cx="4193148" cy="936696"/>
          </a:xfrm>
        </p:grpSpPr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4580508" y="3407234"/>
              <a:ext cx="4193148" cy="322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是第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4580508" y="3762552"/>
              <a:ext cx="3605400" cy="58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</a:t>
              </a:r>
              <a:r>
                <a:rPr lang="zh-CN" altLang="zh-CN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en-US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的精神。</a:t>
              </a:r>
              <a:endParaRPr lang="en-US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4340497" y="1935236"/>
            <a:ext cx="331787" cy="2581275"/>
            <a:chOff x="4427984" y="1865613"/>
            <a:chExt cx="330707" cy="2692838"/>
          </a:xfrm>
        </p:grpSpPr>
        <p:sp>
          <p:nvSpPr>
            <p:cNvPr id="5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322728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A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6" name="TextBox 16"/>
            <p:cNvSpPr txBox="1">
              <a:spLocks noChangeArrowheads="1"/>
            </p:cNvSpPr>
            <p:nvPr/>
          </p:nvSpPr>
          <p:spPr bwMode="auto">
            <a:xfrm>
              <a:off x="4427984" y="2256357"/>
              <a:ext cx="313152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prstClr val="white"/>
                  </a:solidFill>
                </a:rPr>
                <a:t>B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TextBox 17"/>
            <p:cNvSpPr txBox="1">
              <a:spLocks noChangeArrowheads="1"/>
            </p:cNvSpPr>
            <p:nvPr/>
          </p:nvSpPr>
          <p:spPr bwMode="auto">
            <a:xfrm>
              <a:off x="4427984" y="2639727"/>
              <a:ext cx="305170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C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8" name="TextBox 18"/>
            <p:cNvSpPr txBox="1">
              <a:spLocks noChangeArrowheads="1"/>
            </p:cNvSpPr>
            <p:nvPr/>
          </p:nvSpPr>
          <p:spPr bwMode="auto">
            <a:xfrm>
              <a:off x="4427984" y="3023098"/>
              <a:ext cx="329112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D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4427984" y="3406467"/>
              <a:ext cx="295593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E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4427984" y="3789838"/>
              <a:ext cx="289209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F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4427984" y="4173205"/>
              <a:ext cx="330707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G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1344884" y="1954286"/>
            <a:ext cx="2968625" cy="261937"/>
            <a:chOff x="1431864" y="1885640"/>
            <a:chExt cx="2969063" cy="273580"/>
          </a:xfrm>
        </p:grpSpPr>
        <p:sp>
          <p:nvSpPr>
            <p:cNvPr id="13" name="矩形 12"/>
            <p:cNvSpPr/>
            <p:nvPr/>
          </p:nvSpPr>
          <p:spPr>
            <a:xfrm>
              <a:off x="1958992" y="1920457"/>
              <a:ext cx="2441935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1721122" y="2338461"/>
            <a:ext cx="2592387" cy="261937"/>
            <a:chOff x="1807558" y="2286131"/>
            <a:chExt cx="2593369" cy="271972"/>
          </a:xfrm>
        </p:grpSpPr>
        <p:sp>
          <p:nvSpPr>
            <p:cNvPr id="16" name="矩形 15"/>
            <p:cNvSpPr/>
            <p:nvPr/>
          </p:nvSpPr>
          <p:spPr>
            <a:xfrm>
              <a:off x="2320514" y="2320745"/>
              <a:ext cx="2080413" cy="199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2792684" y="2695648"/>
            <a:ext cx="1520825" cy="261938"/>
            <a:chOff x="2879824" y="2659754"/>
            <a:chExt cx="1521102" cy="271972"/>
          </a:xfrm>
        </p:grpSpPr>
        <p:sp>
          <p:nvSpPr>
            <p:cNvPr id="19" name="矩形 18"/>
            <p:cNvSpPr/>
            <p:nvPr/>
          </p:nvSpPr>
          <p:spPr>
            <a:xfrm>
              <a:off x="3360925" y="2694369"/>
              <a:ext cx="1040001" cy="199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1919559" y="3063948"/>
            <a:ext cx="2393950" cy="261938"/>
            <a:chOff x="2006846" y="3043125"/>
            <a:chExt cx="2394079" cy="273581"/>
          </a:xfrm>
        </p:grpSpPr>
        <p:sp>
          <p:nvSpPr>
            <p:cNvPr id="22" name="矩形 21"/>
            <p:cNvSpPr/>
            <p:nvPr/>
          </p:nvSpPr>
          <p:spPr>
            <a:xfrm>
              <a:off x="2487885" y="3077945"/>
              <a:ext cx="1913040" cy="198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73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1149622" y="3430661"/>
            <a:ext cx="3163887" cy="261937"/>
            <a:chOff x="1237344" y="3426494"/>
            <a:chExt cx="3163583" cy="271972"/>
          </a:xfrm>
        </p:grpSpPr>
        <p:sp>
          <p:nvSpPr>
            <p:cNvPr id="25" name="矩形 24"/>
            <p:cNvSpPr/>
            <p:nvPr/>
          </p:nvSpPr>
          <p:spPr>
            <a:xfrm>
              <a:off x="1718310" y="3461108"/>
              <a:ext cx="2682617" cy="199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3076847" y="3798961"/>
            <a:ext cx="1236662" cy="261937"/>
            <a:chOff x="3164281" y="3809865"/>
            <a:chExt cx="1236645" cy="273580"/>
          </a:xfrm>
        </p:grpSpPr>
        <p:sp>
          <p:nvSpPr>
            <p:cNvPr id="28" name="矩形 27"/>
            <p:cNvSpPr/>
            <p:nvPr/>
          </p:nvSpPr>
          <p:spPr>
            <a:xfrm>
              <a:off x="3646874" y="3844684"/>
              <a:ext cx="754052" cy="198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2295797" y="4165673"/>
            <a:ext cx="2017712" cy="261938"/>
            <a:chOff x="2382284" y="4193232"/>
            <a:chExt cx="2018642" cy="271972"/>
          </a:xfrm>
        </p:grpSpPr>
        <p:sp>
          <p:nvSpPr>
            <p:cNvPr id="31" name="矩形 30"/>
            <p:cNvSpPr/>
            <p:nvPr/>
          </p:nvSpPr>
          <p:spPr>
            <a:xfrm>
              <a:off x="2863518" y="4227847"/>
              <a:ext cx="1537408" cy="199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4659584" y="4165673"/>
            <a:ext cx="2874963" cy="261938"/>
            <a:chOff x="4746039" y="4193232"/>
            <a:chExt cx="2876195" cy="271972"/>
          </a:xfrm>
        </p:grpSpPr>
        <p:sp>
          <p:nvSpPr>
            <p:cNvPr id="34" name="矩形 33"/>
            <p:cNvSpPr/>
            <p:nvPr/>
          </p:nvSpPr>
          <p:spPr>
            <a:xfrm>
              <a:off x="4746039" y="4227847"/>
              <a:ext cx="2394976" cy="199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5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4659584" y="3798961"/>
            <a:ext cx="1235075" cy="261937"/>
            <a:chOff x="4746040" y="3809865"/>
            <a:chExt cx="1235262" cy="273580"/>
          </a:xfrm>
        </p:grpSpPr>
        <p:sp>
          <p:nvSpPr>
            <p:cNvPr id="37" name="矩形 36"/>
            <p:cNvSpPr/>
            <p:nvPr/>
          </p:nvSpPr>
          <p:spPr>
            <a:xfrm>
              <a:off x="4746040" y="3844684"/>
              <a:ext cx="754177" cy="198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4659584" y="3430661"/>
            <a:ext cx="3162300" cy="261937"/>
            <a:chOff x="4746040" y="3426494"/>
            <a:chExt cx="3163582" cy="271972"/>
          </a:xfrm>
        </p:grpSpPr>
        <p:sp>
          <p:nvSpPr>
            <p:cNvPr id="40" name="矩形 39"/>
            <p:cNvSpPr/>
            <p:nvPr/>
          </p:nvSpPr>
          <p:spPr>
            <a:xfrm>
              <a:off x="4746040" y="3461108"/>
              <a:ext cx="2682375" cy="199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4659584" y="3063948"/>
            <a:ext cx="2028825" cy="261938"/>
            <a:chOff x="4746041" y="3043125"/>
            <a:chExt cx="2029268" cy="273581"/>
          </a:xfrm>
        </p:grpSpPr>
        <p:sp>
          <p:nvSpPr>
            <p:cNvPr id="43" name="矩形 42"/>
            <p:cNvSpPr/>
            <p:nvPr/>
          </p:nvSpPr>
          <p:spPr>
            <a:xfrm>
              <a:off x="4746041" y="3077945"/>
              <a:ext cx="1548151" cy="198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4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73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4659584" y="2695648"/>
            <a:ext cx="993775" cy="261938"/>
            <a:chOff x="4746041" y="2659754"/>
            <a:chExt cx="994649" cy="271972"/>
          </a:xfrm>
        </p:grpSpPr>
        <p:sp>
          <p:nvSpPr>
            <p:cNvPr id="46" name="矩形 45"/>
            <p:cNvSpPr/>
            <p:nvPr/>
          </p:nvSpPr>
          <p:spPr>
            <a:xfrm>
              <a:off x="4746041" y="2697666"/>
              <a:ext cx="519570" cy="192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4659584" y="2338461"/>
            <a:ext cx="1836738" cy="261937"/>
            <a:chOff x="4746041" y="2286131"/>
            <a:chExt cx="1836744" cy="271972"/>
          </a:xfrm>
        </p:grpSpPr>
        <p:sp>
          <p:nvSpPr>
            <p:cNvPr id="49" name="矩形 48"/>
            <p:cNvSpPr/>
            <p:nvPr/>
          </p:nvSpPr>
          <p:spPr>
            <a:xfrm>
              <a:off x="4746041" y="2319097"/>
              <a:ext cx="1355729" cy="202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4659584" y="1954286"/>
            <a:ext cx="1385888" cy="261937"/>
            <a:chOff x="4746040" y="1885640"/>
            <a:chExt cx="1387146" cy="273580"/>
          </a:xfrm>
        </p:grpSpPr>
        <p:sp>
          <p:nvSpPr>
            <p:cNvPr id="52" name="矩形 51"/>
            <p:cNvSpPr/>
            <p:nvPr/>
          </p:nvSpPr>
          <p:spPr>
            <a:xfrm>
              <a:off x="4746040" y="1920459"/>
              <a:ext cx="905696" cy="198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1068659" y="1397073"/>
            <a:ext cx="3244850" cy="354013"/>
            <a:chOff x="1156290" y="1304221"/>
            <a:chExt cx="3244730" cy="369336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1326147" y="1612277"/>
              <a:ext cx="30748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32614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1672209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2365920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2711982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340410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375175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2018271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058045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4097819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56"/>
            <p:cNvSpPr txBox="1">
              <a:spLocks noChangeArrowheads="1"/>
            </p:cNvSpPr>
            <p:nvPr/>
          </p:nvSpPr>
          <p:spPr bwMode="auto">
            <a:xfrm>
              <a:off x="3941184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10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6" name="TextBox 59"/>
            <p:cNvSpPr txBox="1">
              <a:spLocks noChangeArrowheads="1"/>
            </p:cNvSpPr>
            <p:nvPr/>
          </p:nvSpPr>
          <p:spPr bwMode="auto">
            <a:xfrm>
              <a:off x="3610352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20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7" name="TextBox 60"/>
            <p:cNvSpPr txBox="1">
              <a:spLocks noChangeArrowheads="1"/>
            </p:cNvSpPr>
            <p:nvPr/>
          </p:nvSpPr>
          <p:spPr bwMode="auto">
            <a:xfrm>
              <a:off x="3251158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30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8" name="TextBox 63"/>
            <p:cNvSpPr txBox="1">
              <a:spLocks noChangeArrowheads="1"/>
            </p:cNvSpPr>
            <p:nvPr/>
          </p:nvSpPr>
          <p:spPr bwMode="auto">
            <a:xfrm>
              <a:off x="2906013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40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9" name="TextBox 64"/>
            <p:cNvSpPr txBox="1">
              <a:spLocks noChangeArrowheads="1"/>
            </p:cNvSpPr>
            <p:nvPr/>
          </p:nvSpPr>
          <p:spPr bwMode="auto">
            <a:xfrm>
              <a:off x="2572358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50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0" name="TextBox 88"/>
            <p:cNvSpPr txBox="1">
              <a:spLocks noChangeArrowheads="1"/>
            </p:cNvSpPr>
            <p:nvPr/>
          </p:nvSpPr>
          <p:spPr bwMode="auto">
            <a:xfrm>
              <a:off x="2218651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60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1" name="TextBox 89"/>
            <p:cNvSpPr txBox="1">
              <a:spLocks noChangeArrowheads="1"/>
            </p:cNvSpPr>
            <p:nvPr/>
          </p:nvSpPr>
          <p:spPr bwMode="auto">
            <a:xfrm>
              <a:off x="1865226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70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>
              <a:spLocks noChangeArrowheads="1"/>
            </p:cNvSpPr>
            <p:nvPr/>
          </p:nvSpPr>
          <p:spPr bwMode="auto">
            <a:xfrm>
              <a:off x="1518742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80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3" name="TextBox 72"/>
            <p:cNvSpPr txBox="1">
              <a:spLocks noChangeArrowheads="1"/>
            </p:cNvSpPr>
            <p:nvPr/>
          </p:nvSpPr>
          <p:spPr bwMode="auto">
            <a:xfrm>
              <a:off x="1156290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90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 bwMode="auto">
          <a:xfrm>
            <a:off x="4669109" y="1397073"/>
            <a:ext cx="3292475" cy="354013"/>
            <a:chOff x="4756574" y="1304221"/>
            <a:chExt cx="3290963" cy="369336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4756574" y="1612277"/>
              <a:ext cx="307516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062821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540873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6102156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6448072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7139904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748740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754653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6793988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7833323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57"/>
            <p:cNvSpPr txBox="1">
              <a:spLocks noChangeArrowheads="1"/>
            </p:cNvSpPr>
            <p:nvPr/>
          </p:nvSpPr>
          <p:spPr bwMode="auto">
            <a:xfrm>
              <a:off x="4891535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10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6" name="TextBox 58"/>
            <p:cNvSpPr txBox="1">
              <a:spLocks noChangeArrowheads="1"/>
            </p:cNvSpPr>
            <p:nvPr/>
          </p:nvSpPr>
          <p:spPr bwMode="auto">
            <a:xfrm>
              <a:off x="523419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20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7" name="TextBox 61"/>
            <p:cNvSpPr txBox="1">
              <a:spLocks noChangeArrowheads="1"/>
            </p:cNvSpPr>
            <p:nvPr/>
          </p:nvSpPr>
          <p:spPr bwMode="auto">
            <a:xfrm>
              <a:off x="558510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30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8" name="TextBox 62"/>
            <p:cNvSpPr txBox="1">
              <a:spLocks noChangeArrowheads="1"/>
            </p:cNvSpPr>
            <p:nvPr/>
          </p:nvSpPr>
          <p:spPr bwMode="auto">
            <a:xfrm>
              <a:off x="594782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40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9" name="TextBox 65"/>
            <p:cNvSpPr txBox="1">
              <a:spLocks noChangeArrowheads="1"/>
            </p:cNvSpPr>
            <p:nvPr/>
          </p:nvSpPr>
          <p:spPr bwMode="auto">
            <a:xfrm>
              <a:off x="6292664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50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0" name="TextBox 66"/>
            <p:cNvSpPr txBox="1">
              <a:spLocks noChangeArrowheads="1"/>
            </p:cNvSpPr>
            <p:nvPr/>
          </p:nvSpPr>
          <p:spPr bwMode="auto">
            <a:xfrm>
              <a:off x="6640796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60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1" name="TextBox 69"/>
            <p:cNvSpPr txBox="1">
              <a:spLocks noChangeArrowheads="1"/>
            </p:cNvSpPr>
            <p:nvPr/>
          </p:nvSpPr>
          <p:spPr bwMode="auto">
            <a:xfrm>
              <a:off x="6987278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70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2" name="TextBox 70"/>
            <p:cNvSpPr txBox="1">
              <a:spLocks noChangeArrowheads="1"/>
            </p:cNvSpPr>
            <p:nvPr/>
          </p:nvSpPr>
          <p:spPr bwMode="auto">
            <a:xfrm>
              <a:off x="7319095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80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3" name="TextBox 73"/>
            <p:cNvSpPr txBox="1">
              <a:spLocks noChangeArrowheads="1"/>
            </p:cNvSpPr>
            <p:nvPr/>
          </p:nvSpPr>
          <p:spPr bwMode="auto">
            <a:xfrm>
              <a:off x="7680244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90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1115616" y="1636023"/>
            <a:ext cx="3312368" cy="383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lnSpc>
                <a:spcPts val="1500"/>
              </a:lnSpc>
            </a:pPr>
            <a:r>
              <a:rPr lang="en-US" altLang="zh-CN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CONTACT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83968" y="1348738"/>
            <a:ext cx="504056" cy="478844"/>
            <a:chOff x="4283968" y="1203598"/>
            <a:chExt cx="504056" cy="478844"/>
          </a:xfrm>
        </p:grpSpPr>
        <p:sp>
          <p:nvSpPr>
            <p:cNvPr id="8" name="矩形 7"/>
            <p:cNvSpPr/>
            <p:nvPr/>
          </p:nvSpPr>
          <p:spPr>
            <a:xfrm>
              <a:off x="4283968" y="1203598"/>
              <a:ext cx="504056" cy="478844"/>
            </a:xfrm>
            <a:prstGeom prst="rect">
              <a:avLst/>
            </a:prstGeom>
            <a:solidFill>
              <a:srgbClr val="ECC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4466088" y="1362921"/>
              <a:ext cx="128893" cy="151777"/>
            </a:xfrm>
            <a:prstGeom prst="chevron">
              <a:avLst>
                <a:gd name="adj" fmla="val 835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191044" y="2081547"/>
            <a:ext cx="2749471" cy="1859479"/>
            <a:chOff x="5191044" y="1936407"/>
            <a:chExt cx="2749471" cy="1859479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5212967" y="3040085"/>
              <a:ext cx="200734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/>
              <a:endPara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 eaLnBrk="1" hangingPunct="1"/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Email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rapidppt@sina.com</a:t>
              </a:r>
              <a:endPara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5212967" y="2851223"/>
              <a:ext cx="191152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网址：</a:t>
              </a:r>
              <a:r>
                <a: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www.rapidppt.com</a:t>
              </a:r>
              <a:endPara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5212967" y="2517656"/>
              <a:ext cx="1510350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/>
              <a:r>
                <a:rPr lang="zh-CN" altLang="en-US" sz="105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电话</a:t>
              </a:r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05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021-63803007</a:t>
              </a:r>
              <a:endPara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7"/>
            <p:cNvSpPr txBox="1"/>
            <p:nvPr/>
          </p:nvSpPr>
          <p:spPr>
            <a:xfrm>
              <a:off x="5191044" y="1936407"/>
              <a:ext cx="2749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5212967" y="3534276"/>
              <a:ext cx="27013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地址：上海市徐汇区吴兴路锦都大厦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708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202700" y="2019141"/>
            <a:ext cx="3585324" cy="2569957"/>
            <a:chOff x="1202700" y="1874001"/>
            <a:chExt cx="3585324" cy="2569957"/>
          </a:xfrm>
        </p:grpSpPr>
        <p:sp>
          <p:nvSpPr>
            <p:cNvPr id="17" name="圆角矩形 16"/>
            <p:cNvSpPr/>
            <p:nvPr/>
          </p:nvSpPr>
          <p:spPr>
            <a:xfrm>
              <a:off x="1202700" y="1874001"/>
              <a:ext cx="3585324" cy="2569957"/>
            </a:xfrm>
            <a:prstGeom prst="roundRect">
              <a:avLst>
                <a:gd name="adj" fmla="val 794"/>
              </a:avLst>
            </a:prstGeom>
            <a:solidFill>
              <a:srgbClr val="ECC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8" name="Picture 5" descr="C:\Users\Administrator.MICROSO-BQCPAHA\Desktop\_GA13ENICLY45B%`GQTA)HW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693" y="2029116"/>
              <a:ext cx="3227337" cy="225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2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3428768" y="334230"/>
            <a:ext cx="2452370" cy="608431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4114893" y="68053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124417" y="307493"/>
            <a:ext cx="13687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050" b="1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050" b="1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81008" y="1204224"/>
            <a:ext cx="2438169" cy="3547850"/>
            <a:chOff x="801133" y="906836"/>
            <a:chExt cx="2760986" cy="4017590"/>
          </a:xfrm>
        </p:grpSpPr>
        <p:sp>
          <p:nvSpPr>
            <p:cNvPr id="10" name="矩形 9"/>
            <p:cNvSpPr/>
            <p:nvPr/>
          </p:nvSpPr>
          <p:spPr>
            <a:xfrm>
              <a:off x="801133" y="906836"/>
              <a:ext cx="2760986" cy="40175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9" b="8331"/>
            <a:stretch>
              <a:fillRect/>
            </a:stretch>
          </p:blipFill>
          <p:spPr>
            <a:xfrm>
              <a:off x="857249" y="978360"/>
              <a:ext cx="2648755" cy="3877896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632482" y="3276196"/>
            <a:ext cx="4292557" cy="359041"/>
            <a:chOff x="3632482" y="3276196"/>
            <a:chExt cx="4292557" cy="359041"/>
          </a:xfrm>
        </p:grpSpPr>
        <p:sp>
          <p:nvSpPr>
            <p:cNvPr id="25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381956" y="3281333"/>
              <a:ext cx="2543083" cy="353904"/>
              <a:chOff x="5027848" y="3281333"/>
              <a:chExt cx="2543083" cy="353904"/>
            </a:xfrm>
          </p:grpSpPr>
          <p:sp>
            <p:nvSpPr>
              <p:cNvPr id="27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TextBox 17"/>
              <p:cNvSpPr txBox="1"/>
              <p:nvPr/>
            </p:nvSpPr>
            <p:spPr bwMode="auto">
              <a:xfrm>
                <a:off x="7179054" y="3296683"/>
                <a:ext cx="3918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632482" y="3588109"/>
            <a:ext cx="4470118" cy="359041"/>
            <a:chOff x="3632482" y="3276196"/>
            <a:chExt cx="4470118" cy="359041"/>
          </a:xfrm>
        </p:grpSpPr>
        <p:sp>
          <p:nvSpPr>
            <p:cNvPr id="30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5381956" y="3281333"/>
              <a:ext cx="2720644" cy="353904"/>
              <a:chOff x="5027848" y="3281333"/>
              <a:chExt cx="2720644" cy="353904"/>
            </a:xfrm>
          </p:grpSpPr>
          <p:sp>
            <p:nvSpPr>
              <p:cNvPr id="32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17"/>
              <p:cNvSpPr txBox="1"/>
              <p:nvPr/>
            </p:nvSpPr>
            <p:spPr bwMode="auto">
              <a:xfrm>
                <a:off x="7179054" y="3296683"/>
                <a:ext cx="5694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632482" y="3900022"/>
            <a:ext cx="4470118" cy="359041"/>
            <a:chOff x="3632482" y="3276196"/>
            <a:chExt cx="4470118" cy="359041"/>
          </a:xfrm>
        </p:grpSpPr>
        <p:sp>
          <p:nvSpPr>
            <p:cNvPr id="35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381956" y="3281333"/>
              <a:ext cx="2720644" cy="353904"/>
              <a:chOff x="5027848" y="3281333"/>
              <a:chExt cx="2720644" cy="353904"/>
            </a:xfrm>
          </p:grpSpPr>
          <p:sp>
            <p:nvSpPr>
              <p:cNvPr id="37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Box 17"/>
              <p:cNvSpPr txBox="1"/>
              <p:nvPr/>
            </p:nvSpPr>
            <p:spPr bwMode="auto">
              <a:xfrm>
                <a:off x="7179054" y="3296683"/>
                <a:ext cx="5694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3632482" y="4211935"/>
            <a:ext cx="4470118" cy="359041"/>
            <a:chOff x="3632482" y="3276196"/>
            <a:chExt cx="4470118" cy="359041"/>
          </a:xfrm>
        </p:grpSpPr>
        <p:sp>
          <p:nvSpPr>
            <p:cNvPr id="40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381956" y="3281333"/>
              <a:ext cx="2720644" cy="353904"/>
              <a:chOff x="5027848" y="3281333"/>
              <a:chExt cx="2720644" cy="353904"/>
            </a:xfrm>
          </p:grpSpPr>
          <p:sp>
            <p:nvSpPr>
              <p:cNvPr id="42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17"/>
              <p:cNvSpPr txBox="1"/>
              <p:nvPr/>
            </p:nvSpPr>
            <p:spPr bwMode="auto">
              <a:xfrm>
                <a:off x="7179054" y="3296683"/>
                <a:ext cx="5694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966679" y="1409701"/>
            <a:ext cx="7320071" cy="1816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60717" y="1218430"/>
            <a:ext cx="4516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6000" b="1" dirty="0">
                <a:solidFill>
                  <a:prstClr val="white"/>
                </a:solidFill>
                <a:ea typeface="创艺简标宋" pitchFamily="2" charset="-122"/>
              </a:rPr>
              <a:t>THANK YOU!</a:t>
            </a:r>
            <a:endParaRPr lang="zh-CN" altLang="en-US" sz="6000" b="1" dirty="0">
              <a:solidFill>
                <a:prstClr val="white"/>
              </a:solidFill>
              <a:ea typeface="创艺简标宋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60717" y="2454892"/>
            <a:ext cx="52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b="1" spc="100" dirty="0">
                <a:solidFill>
                  <a:srgbClr val="F4DA86"/>
                </a:solidFill>
                <a:ea typeface="创艺简标宋" pitchFamily="2" charset="-122"/>
              </a:rPr>
              <a:t>1# 2# 3# 4# 5# 6# </a:t>
            </a:r>
            <a:r>
              <a:rPr lang="zh-CN" altLang="en-US" b="1" spc="100" dirty="0">
                <a:solidFill>
                  <a:srgbClr val="F4DA86"/>
                </a:solidFill>
                <a:ea typeface="创艺简标宋" pitchFamily="2" charset="-122"/>
              </a:rPr>
              <a:t>交付活动进行中</a:t>
            </a:r>
            <a:endParaRPr lang="zh-CN" altLang="en-US" b="1" spc="100" dirty="0">
              <a:solidFill>
                <a:srgbClr val="F4DA86"/>
              </a:solidFill>
              <a:ea typeface="创艺简标宋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051344" y="4489130"/>
            <a:ext cx="142061" cy="188503"/>
            <a:chOff x="3405188" y="4075113"/>
            <a:chExt cx="82550" cy="109537"/>
          </a:xfrm>
        </p:grpSpPr>
        <p:sp>
          <p:nvSpPr>
            <p:cNvPr id="8" name="Freeform 5"/>
            <p:cNvSpPr/>
            <p:nvPr/>
          </p:nvSpPr>
          <p:spPr bwMode="auto">
            <a:xfrm>
              <a:off x="3443288" y="4100513"/>
              <a:ext cx="11113" cy="25400"/>
            </a:xfrm>
            <a:custGeom>
              <a:avLst/>
              <a:gdLst>
                <a:gd name="T0" fmla="*/ 3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449638" y="4092575"/>
              <a:ext cx="15875" cy="28575"/>
            </a:xfrm>
            <a:custGeom>
              <a:avLst/>
              <a:gdLst>
                <a:gd name="T0" fmla="*/ 0 w 4"/>
                <a:gd name="T1" fmla="*/ 7 h 7"/>
                <a:gd name="T2" fmla="*/ 0 w 4"/>
                <a:gd name="T3" fmla="*/ 7 h 7"/>
                <a:gd name="T4" fmla="*/ 0 w 4"/>
                <a:gd name="T5" fmla="*/ 7 h 7"/>
                <a:gd name="T6" fmla="*/ 0 w 4"/>
                <a:gd name="T7" fmla="*/ 7 h 7"/>
                <a:gd name="T8" fmla="*/ 4 w 4"/>
                <a:gd name="T9" fmla="*/ 3 h 7"/>
                <a:gd name="T10" fmla="*/ 4 w 4"/>
                <a:gd name="T11" fmla="*/ 0 h 7"/>
                <a:gd name="T12" fmla="*/ 4 w 4"/>
                <a:gd name="T13" fmla="*/ 0 h 7"/>
                <a:gd name="T14" fmla="*/ 4 w 4"/>
                <a:gd name="T15" fmla="*/ 0 h 7"/>
                <a:gd name="T16" fmla="*/ 2 w 4"/>
                <a:gd name="T17" fmla="*/ 2 h 7"/>
                <a:gd name="T18" fmla="*/ 0 w 4"/>
                <a:gd name="T19" fmla="*/ 7 h 7"/>
                <a:gd name="T20" fmla="*/ 0 w 4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4"/>
                    <a:pt x="1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3443288" y="4075113"/>
              <a:ext cx="11113" cy="25400"/>
            </a:xfrm>
            <a:custGeom>
              <a:avLst/>
              <a:gdLst>
                <a:gd name="T0" fmla="*/ 1 w 3"/>
                <a:gd name="T1" fmla="*/ 6 h 6"/>
                <a:gd name="T2" fmla="*/ 1 w 3"/>
                <a:gd name="T3" fmla="*/ 6 h 6"/>
                <a:gd name="T4" fmla="*/ 3 w 3"/>
                <a:gd name="T5" fmla="*/ 6 h 6"/>
                <a:gd name="T6" fmla="*/ 1 w 3"/>
                <a:gd name="T7" fmla="*/ 0 h 6"/>
                <a:gd name="T8" fmla="*/ 0 w 3"/>
                <a:gd name="T9" fmla="*/ 6 h 6"/>
                <a:gd name="T10" fmla="*/ 1 w 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3424238" y="4110038"/>
              <a:ext cx="22225" cy="20637"/>
            </a:xfrm>
            <a:custGeom>
              <a:avLst/>
              <a:gdLst>
                <a:gd name="T0" fmla="*/ 0 w 6"/>
                <a:gd name="T1" fmla="*/ 3 h 5"/>
                <a:gd name="T2" fmla="*/ 6 w 6"/>
                <a:gd name="T3" fmla="*/ 5 h 5"/>
                <a:gd name="T4" fmla="*/ 6 w 6"/>
                <a:gd name="T5" fmla="*/ 5 h 5"/>
                <a:gd name="T6" fmla="*/ 6 w 6"/>
                <a:gd name="T7" fmla="*/ 5 h 5"/>
                <a:gd name="T8" fmla="*/ 1 w 6"/>
                <a:gd name="T9" fmla="*/ 0 h 5"/>
                <a:gd name="T10" fmla="*/ 1 w 6"/>
                <a:gd name="T11" fmla="*/ 2 h 5"/>
                <a:gd name="T12" fmla="*/ 0 w 6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3"/>
                  </a:moveTo>
                  <a:cubicBezTo>
                    <a:pt x="1" y="4"/>
                    <a:pt x="4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408363" y="4125913"/>
              <a:ext cx="30163" cy="7937"/>
            </a:xfrm>
            <a:custGeom>
              <a:avLst/>
              <a:gdLst>
                <a:gd name="T0" fmla="*/ 8 w 8"/>
                <a:gd name="T1" fmla="*/ 1 h 2"/>
                <a:gd name="T2" fmla="*/ 3 w 8"/>
                <a:gd name="T3" fmla="*/ 0 h 2"/>
                <a:gd name="T4" fmla="*/ 0 w 8"/>
                <a:gd name="T5" fmla="*/ 1 h 2"/>
                <a:gd name="T6" fmla="*/ 0 w 8"/>
                <a:gd name="T7" fmla="*/ 1 h 2"/>
                <a:gd name="T8" fmla="*/ 0 w 8"/>
                <a:gd name="T9" fmla="*/ 1 h 2"/>
                <a:gd name="T10" fmla="*/ 3 w 8"/>
                <a:gd name="T11" fmla="*/ 2 h 2"/>
                <a:gd name="T12" fmla="*/ 8 w 8"/>
                <a:gd name="T13" fmla="*/ 1 h 2"/>
                <a:gd name="T14" fmla="*/ 8 w 8"/>
                <a:gd name="T15" fmla="*/ 1 h 2"/>
                <a:gd name="T16" fmla="*/ 8 w 8"/>
                <a:gd name="T17" fmla="*/ 1 h 2"/>
                <a:gd name="T18" fmla="*/ 8 w 8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405188" y="4100513"/>
              <a:ext cx="22225" cy="20637"/>
            </a:xfrm>
            <a:custGeom>
              <a:avLst/>
              <a:gdLst>
                <a:gd name="T0" fmla="*/ 4 w 6"/>
                <a:gd name="T1" fmla="*/ 5 h 5"/>
                <a:gd name="T2" fmla="*/ 5 w 6"/>
                <a:gd name="T3" fmla="*/ 3 h 5"/>
                <a:gd name="T4" fmla="*/ 6 w 6"/>
                <a:gd name="T5" fmla="*/ 2 h 5"/>
                <a:gd name="T6" fmla="*/ 0 w 6"/>
                <a:gd name="T7" fmla="*/ 0 h 5"/>
                <a:gd name="T8" fmla="*/ 4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3427413" y="4092575"/>
              <a:ext cx="15875" cy="28575"/>
            </a:xfrm>
            <a:custGeom>
              <a:avLst/>
              <a:gdLst>
                <a:gd name="T0" fmla="*/ 0 w 4"/>
                <a:gd name="T1" fmla="*/ 3 h 7"/>
                <a:gd name="T2" fmla="*/ 4 w 4"/>
                <a:gd name="T3" fmla="*/ 7 h 7"/>
                <a:gd name="T4" fmla="*/ 4 w 4"/>
                <a:gd name="T5" fmla="*/ 7 h 7"/>
                <a:gd name="T6" fmla="*/ 4 w 4"/>
                <a:gd name="T7" fmla="*/ 7 h 7"/>
                <a:gd name="T8" fmla="*/ 4 w 4"/>
                <a:gd name="T9" fmla="*/ 7 h 7"/>
                <a:gd name="T10" fmla="*/ 4 w 4"/>
                <a:gd name="T11" fmla="*/ 7 h 7"/>
                <a:gd name="T12" fmla="*/ 3 w 4"/>
                <a:gd name="T13" fmla="*/ 2 h 7"/>
                <a:gd name="T14" fmla="*/ 0 w 4"/>
                <a:gd name="T15" fmla="*/ 0 h 7"/>
                <a:gd name="T16" fmla="*/ 0 w 4"/>
                <a:gd name="T17" fmla="*/ 0 h 7"/>
                <a:gd name="T18" fmla="*/ 0 w 4"/>
                <a:gd name="T19" fmla="*/ 0 h 7"/>
                <a:gd name="T20" fmla="*/ 0 w 4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2" y="4"/>
                    <a:pt x="3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3424238" y="4130675"/>
              <a:ext cx="22225" cy="20637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0 h 5"/>
                <a:gd name="T4" fmla="*/ 0 w 6"/>
                <a:gd name="T5" fmla="*/ 2 h 5"/>
                <a:gd name="T6" fmla="*/ 1 w 6"/>
                <a:gd name="T7" fmla="*/ 3 h 5"/>
                <a:gd name="T8" fmla="*/ 1 w 6"/>
                <a:gd name="T9" fmla="*/ 5 h 5"/>
                <a:gd name="T10" fmla="*/ 6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3405188" y="413861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0 w 6"/>
                <a:gd name="T3" fmla="*/ 4 h 4"/>
                <a:gd name="T4" fmla="*/ 6 w 6"/>
                <a:gd name="T5" fmla="*/ 3 h 4"/>
                <a:gd name="T6" fmla="*/ 5 w 6"/>
                <a:gd name="T7" fmla="*/ 1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2" y="4"/>
                    <a:pt x="4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3443288" y="4130675"/>
              <a:ext cx="11113" cy="28575"/>
            </a:xfrm>
            <a:custGeom>
              <a:avLst/>
              <a:gdLst>
                <a:gd name="T0" fmla="*/ 0 w 3"/>
                <a:gd name="T1" fmla="*/ 7 h 7"/>
                <a:gd name="T2" fmla="*/ 1 w 3"/>
                <a:gd name="T3" fmla="*/ 6 h 7"/>
                <a:gd name="T4" fmla="*/ 3 w 3"/>
                <a:gd name="T5" fmla="*/ 7 h 7"/>
                <a:gd name="T6" fmla="*/ 1 w 3"/>
                <a:gd name="T7" fmla="*/ 0 h 7"/>
                <a:gd name="T8" fmla="*/ 0 w 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3427413" y="4138613"/>
              <a:ext cx="15875" cy="25400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4 w 4"/>
                <a:gd name="T5" fmla="*/ 0 h 6"/>
                <a:gd name="T6" fmla="*/ 4 w 4"/>
                <a:gd name="T7" fmla="*/ 0 h 6"/>
                <a:gd name="T8" fmla="*/ 0 w 4"/>
                <a:gd name="T9" fmla="*/ 4 h 6"/>
                <a:gd name="T10" fmla="*/ 0 w 4"/>
                <a:gd name="T11" fmla="*/ 6 h 6"/>
                <a:gd name="T12" fmla="*/ 0 w 4"/>
                <a:gd name="T13" fmla="*/ 6 h 6"/>
                <a:gd name="T14" fmla="*/ 0 w 4"/>
                <a:gd name="T15" fmla="*/ 6 h 6"/>
                <a:gd name="T16" fmla="*/ 3 w 4"/>
                <a:gd name="T17" fmla="*/ 5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2"/>
                    <a:pt x="0" y="4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3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3443288" y="4159250"/>
              <a:ext cx="11113" cy="25400"/>
            </a:xfrm>
            <a:custGeom>
              <a:avLst/>
              <a:gdLst>
                <a:gd name="T0" fmla="*/ 1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  <a:gd name="T10" fmla="*/ 1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3449638" y="4130675"/>
              <a:ext cx="23813" cy="20637"/>
            </a:xfrm>
            <a:custGeom>
              <a:avLst/>
              <a:gdLst>
                <a:gd name="T0" fmla="*/ 6 w 6"/>
                <a:gd name="T1" fmla="*/ 2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5 w 6"/>
                <a:gd name="T9" fmla="*/ 3 h 5"/>
                <a:gd name="T10" fmla="*/ 6 w 6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3457576" y="4125913"/>
              <a:ext cx="26988" cy="7937"/>
            </a:xfrm>
            <a:custGeom>
              <a:avLst/>
              <a:gdLst>
                <a:gd name="T0" fmla="*/ 0 w 7"/>
                <a:gd name="T1" fmla="*/ 1 h 2"/>
                <a:gd name="T2" fmla="*/ 5 w 7"/>
                <a:gd name="T3" fmla="*/ 2 h 2"/>
                <a:gd name="T4" fmla="*/ 7 w 7"/>
                <a:gd name="T5" fmla="*/ 1 h 2"/>
                <a:gd name="T6" fmla="*/ 7 w 7"/>
                <a:gd name="T7" fmla="*/ 1 h 2"/>
                <a:gd name="T8" fmla="*/ 7 w 7"/>
                <a:gd name="T9" fmla="*/ 1 h 2"/>
                <a:gd name="T10" fmla="*/ 5 w 7"/>
                <a:gd name="T11" fmla="*/ 0 h 2"/>
                <a:gd name="T12" fmla="*/ 0 w 7"/>
                <a:gd name="T13" fmla="*/ 1 h 2"/>
                <a:gd name="T14" fmla="*/ 0 w 7"/>
                <a:gd name="T15" fmla="*/ 1 h 2"/>
                <a:gd name="T16" fmla="*/ 0 w 7"/>
                <a:gd name="T17" fmla="*/ 1 h 2"/>
                <a:gd name="T18" fmla="*/ 0 w 7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2" y="1"/>
                    <a:pt x="3" y="1"/>
                    <a:pt x="5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3468688" y="4138613"/>
              <a:ext cx="19050" cy="15875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1 h 4"/>
                <a:gd name="T4" fmla="*/ 0 w 5"/>
                <a:gd name="T5" fmla="*/ 3 h 4"/>
                <a:gd name="T6" fmla="*/ 5 w 5"/>
                <a:gd name="T7" fmla="*/ 4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4"/>
                    <a:pt x="3" y="4"/>
                    <a:pt x="5" y="4"/>
                  </a:cubicBezTo>
                  <a:cubicBezTo>
                    <a:pt x="4" y="3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3449638" y="4138613"/>
              <a:ext cx="15875" cy="25400"/>
            </a:xfrm>
            <a:custGeom>
              <a:avLst/>
              <a:gdLst>
                <a:gd name="T0" fmla="*/ 4 w 4"/>
                <a:gd name="T1" fmla="*/ 4 h 6"/>
                <a:gd name="T2" fmla="*/ 0 w 4"/>
                <a:gd name="T3" fmla="*/ 0 h 6"/>
                <a:gd name="T4" fmla="*/ 0 w 4"/>
                <a:gd name="T5" fmla="*/ 0 h 6"/>
                <a:gd name="T6" fmla="*/ 0 w 4"/>
                <a:gd name="T7" fmla="*/ 0 h 6"/>
                <a:gd name="T8" fmla="*/ 0 w 4"/>
                <a:gd name="T9" fmla="*/ 0 h 6"/>
                <a:gd name="T10" fmla="*/ 0 w 4"/>
                <a:gd name="T11" fmla="*/ 0 h 6"/>
                <a:gd name="T12" fmla="*/ 2 w 4"/>
                <a:gd name="T13" fmla="*/ 5 h 6"/>
                <a:gd name="T14" fmla="*/ 4 w 4"/>
                <a:gd name="T15" fmla="*/ 6 h 6"/>
                <a:gd name="T16" fmla="*/ 4 w 4"/>
                <a:gd name="T17" fmla="*/ 6 h 6"/>
                <a:gd name="T18" fmla="*/ 4 w 4"/>
                <a:gd name="T19" fmla="*/ 6 h 6"/>
                <a:gd name="T20" fmla="*/ 4 w 4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4" y="4"/>
                  </a:moveTo>
                  <a:cubicBezTo>
                    <a:pt x="3" y="2"/>
                    <a:pt x="2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2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3449638" y="4110038"/>
              <a:ext cx="23813" cy="206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3 h 5"/>
                <a:gd name="T6" fmla="*/ 5 w 6"/>
                <a:gd name="T7" fmla="*/ 2 h 5"/>
                <a:gd name="T8" fmla="*/ 4 w 6"/>
                <a:gd name="T9" fmla="*/ 0 h 5"/>
                <a:gd name="T10" fmla="*/ 0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2" y="1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3468688" y="4100513"/>
              <a:ext cx="19050" cy="20637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0 h 5"/>
                <a:gd name="T4" fmla="*/ 0 w 5"/>
                <a:gd name="T5" fmla="*/ 2 h 5"/>
                <a:gd name="T6" fmla="*/ 0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2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3443288" y="4100513"/>
              <a:ext cx="11113" cy="25400"/>
            </a:xfrm>
            <a:custGeom>
              <a:avLst/>
              <a:gdLst>
                <a:gd name="T0" fmla="*/ 3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3449638" y="4092575"/>
              <a:ext cx="15875" cy="28575"/>
            </a:xfrm>
            <a:custGeom>
              <a:avLst/>
              <a:gdLst>
                <a:gd name="T0" fmla="*/ 0 w 4"/>
                <a:gd name="T1" fmla="*/ 7 h 7"/>
                <a:gd name="T2" fmla="*/ 0 w 4"/>
                <a:gd name="T3" fmla="*/ 7 h 7"/>
                <a:gd name="T4" fmla="*/ 0 w 4"/>
                <a:gd name="T5" fmla="*/ 7 h 7"/>
                <a:gd name="T6" fmla="*/ 0 w 4"/>
                <a:gd name="T7" fmla="*/ 7 h 7"/>
                <a:gd name="T8" fmla="*/ 4 w 4"/>
                <a:gd name="T9" fmla="*/ 3 h 7"/>
                <a:gd name="T10" fmla="*/ 4 w 4"/>
                <a:gd name="T11" fmla="*/ 0 h 7"/>
                <a:gd name="T12" fmla="*/ 4 w 4"/>
                <a:gd name="T13" fmla="*/ 0 h 7"/>
                <a:gd name="T14" fmla="*/ 4 w 4"/>
                <a:gd name="T15" fmla="*/ 0 h 7"/>
                <a:gd name="T16" fmla="*/ 2 w 4"/>
                <a:gd name="T17" fmla="*/ 2 h 7"/>
                <a:gd name="T18" fmla="*/ 0 w 4"/>
                <a:gd name="T19" fmla="*/ 7 h 7"/>
                <a:gd name="T20" fmla="*/ 0 w 4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4"/>
                    <a:pt x="1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3443288" y="4075113"/>
              <a:ext cx="11113" cy="25400"/>
            </a:xfrm>
            <a:custGeom>
              <a:avLst/>
              <a:gdLst>
                <a:gd name="T0" fmla="*/ 1 w 3"/>
                <a:gd name="T1" fmla="*/ 6 h 6"/>
                <a:gd name="T2" fmla="*/ 1 w 3"/>
                <a:gd name="T3" fmla="*/ 6 h 6"/>
                <a:gd name="T4" fmla="*/ 3 w 3"/>
                <a:gd name="T5" fmla="*/ 6 h 6"/>
                <a:gd name="T6" fmla="*/ 1 w 3"/>
                <a:gd name="T7" fmla="*/ 0 h 6"/>
                <a:gd name="T8" fmla="*/ 0 w 3"/>
                <a:gd name="T9" fmla="*/ 6 h 6"/>
                <a:gd name="T10" fmla="*/ 1 w 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3424238" y="4110038"/>
              <a:ext cx="22225" cy="20637"/>
            </a:xfrm>
            <a:custGeom>
              <a:avLst/>
              <a:gdLst>
                <a:gd name="T0" fmla="*/ 0 w 6"/>
                <a:gd name="T1" fmla="*/ 3 h 5"/>
                <a:gd name="T2" fmla="*/ 6 w 6"/>
                <a:gd name="T3" fmla="*/ 5 h 5"/>
                <a:gd name="T4" fmla="*/ 6 w 6"/>
                <a:gd name="T5" fmla="*/ 5 h 5"/>
                <a:gd name="T6" fmla="*/ 6 w 6"/>
                <a:gd name="T7" fmla="*/ 5 h 5"/>
                <a:gd name="T8" fmla="*/ 1 w 6"/>
                <a:gd name="T9" fmla="*/ 0 h 5"/>
                <a:gd name="T10" fmla="*/ 1 w 6"/>
                <a:gd name="T11" fmla="*/ 2 h 5"/>
                <a:gd name="T12" fmla="*/ 0 w 6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3"/>
                  </a:moveTo>
                  <a:cubicBezTo>
                    <a:pt x="1" y="4"/>
                    <a:pt x="4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3408363" y="4125913"/>
              <a:ext cx="30163" cy="7937"/>
            </a:xfrm>
            <a:custGeom>
              <a:avLst/>
              <a:gdLst>
                <a:gd name="T0" fmla="*/ 8 w 8"/>
                <a:gd name="T1" fmla="*/ 1 h 2"/>
                <a:gd name="T2" fmla="*/ 3 w 8"/>
                <a:gd name="T3" fmla="*/ 0 h 2"/>
                <a:gd name="T4" fmla="*/ 0 w 8"/>
                <a:gd name="T5" fmla="*/ 1 h 2"/>
                <a:gd name="T6" fmla="*/ 0 w 8"/>
                <a:gd name="T7" fmla="*/ 1 h 2"/>
                <a:gd name="T8" fmla="*/ 0 w 8"/>
                <a:gd name="T9" fmla="*/ 1 h 2"/>
                <a:gd name="T10" fmla="*/ 3 w 8"/>
                <a:gd name="T11" fmla="*/ 2 h 2"/>
                <a:gd name="T12" fmla="*/ 8 w 8"/>
                <a:gd name="T13" fmla="*/ 1 h 2"/>
                <a:gd name="T14" fmla="*/ 8 w 8"/>
                <a:gd name="T15" fmla="*/ 1 h 2"/>
                <a:gd name="T16" fmla="*/ 8 w 8"/>
                <a:gd name="T17" fmla="*/ 1 h 2"/>
                <a:gd name="T18" fmla="*/ 8 w 8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3405188" y="4100513"/>
              <a:ext cx="22225" cy="20637"/>
            </a:xfrm>
            <a:custGeom>
              <a:avLst/>
              <a:gdLst>
                <a:gd name="T0" fmla="*/ 4 w 6"/>
                <a:gd name="T1" fmla="*/ 5 h 5"/>
                <a:gd name="T2" fmla="*/ 5 w 6"/>
                <a:gd name="T3" fmla="*/ 3 h 5"/>
                <a:gd name="T4" fmla="*/ 6 w 6"/>
                <a:gd name="T5" fmla="*/ 2 h 5"/>
                <a:gd name="T6" fmla="*/ 0 w 6"/>
                <a:gd name="T7" fmla="*/ 0 h 5"/>
                <a:gd name="T8" fmla="*/ 4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3427413" y="4092575"/>
              <a:ext cx="15875" cy="28575"/>
            </a:xfrm>
            <a:custGeom>
              <a:avLst/>
              <a:gdLst>
                <a:gd name="T0" fmla="*/ 0 w 4"/>
                <a:gd name="T1" fmla="*/ 3 h 7"/>
                <a:gd name="T2" fmla="*/ 4 w 4"/>
                <a:gd name="T3" fmla="*/ 7 h 7"/>
                <a:gd name="T4" fmla="*/ 4 w 4"/>
                <a:gd name="T5" fmla="*/ 7 h 7"/>
                <a:gd name="T6" fmla="*/ 4 w 4"/>
                <a:gd name="T7" fmla="*/ 7 h 7"/>
                <a:gd name="T8" fmla="*/ 4 w 4"/>
                <a:gd name="T9" fmla="*/ 7 h 7"/>
                <a:gd name="T10" fmla="*/ 4 w 4"/>
                <a:gd name="T11" fmla="*/ 7 h 7"/>
                <a:gd name="T12" fmla="*/ 3 w 4"/>
                <a:gd name="T13" fmla="*/ 2 h 7"/>
                <a:gd name="T14" fmla="*/ 0 w 4"/>
                <a:gd name="T15" fmla="*/ 0 h 7"/>
                <a:gd name="T16" fmla="*/ 0 w 4"/>
                <a:gd name="T17" fmla="*/ 0 h 7"/>
                <a:gd name="T18" fmla="*/ 0 w 4"/>
                <a:gd name="T19" fmla="*/ 0 h 7"/>
                <a:gd name="T20" fmla="*/ 0 w 4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2" y="4"/>
                    <a:pt x="3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3424238" y="4130675"/>
              <a:ext cx="22225" cy="20637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0 h 5"/>
                <a:gd name="T4" fmla="*/ 0 w 6"/>
                <a:gd name="T5" fmla="*/ 2 h 5"/>
                <a:gd name="T6" fmla="*/ 1 w 6"/>
                <a:gd name="T7" fmla="*/ 3 h 5"/>
                <a:gd name="T8" fmla="*/ 1 w 6"/>
                <a:gd name="T9" fmla="*/ 5 h 5"/>
                <a:gd name="T10" fmla="*/ 6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3405188" y="413861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0 w 6"/>
                <a:gd name="T3" fmla="*/ 4 h 4"/>
                <a:gd name="T4" fmla="*/ 6 w 6"/>
                <a:gd name="T5" fmla="*/ 3 h 4"/>
                <a:gd name="T6" fmla="*/ 5 w 6"/>
                <a:gd name="T7" fmla="*/ 1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2" y="4"/>
                    <a:pt x="4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3443288" y="4130675"/>
              <a:ext cx="11113" cy="28575"/>
            </a:xfrm>
            <a:custGeom>
              <a:avLst/>
              <a:gdLst>
                <a:gd name="T0" fmla="*/ 0 w 3"/>
                <a:gd name="T1" fmla="*/ 7 h 7"/>
                <a:gd name="T2" fmla="*/ 1 w 3"/>
                <a:gd name="T3" fmla="*/ 6 h 7"/>
                <a:gd name="T4" fmla="*/ 3 w 3"/>
                <a:gd name="T5" fmla="*/ 7 h 7"/>
                <a:gd name="T6" fmla="*/ 1 w 3"/>
                <a:gd name="T7" fmla="*/ 0 h 7"/>
                <a:gd name="T8" fmla="*/ 0 w 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3427413" y="4138613"/>
              <a:ext cx="15875" cy="25400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4 w 4"/>
                <a:gd name="T5" fmla="*/ 0 h 6"/>
                <a:gd name="T6" fmla="*/ 4 w 4"/>
                <a:gd name="T7" fmla="*/ 0 h 6"/>
                <a:gd name="T8" fmla="*/ 0 w 4"/>
                <a:gd name="T9" fmla="*/ 4 h 6"/>
                <a:gd name="T10" fmla="*/ 0 w 4"/>
                <a:gd name="T11" fmla="*/ 6 h 6"/>
                <a:gd name="T12" fmla="*/ 0 w 4"/>
                <a:gd name="T13" fmla="*/ 6 h 6"/>
                <a:gd name="T14" fmla="*/ 0 w 4"/>
                <a:gd name="T15" fmla="*/ 6 h 6"/>
                <a:gd name="T16" fmla="*/ 3 w 4"/>
                <a:gd name="T17" fmla="*/ 5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2"/>
                    <a:pt x="0" y="4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3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3443288" y="4159250"/>
              <a:ext cx="11113" cy="25400"/>
            </a:xfrm>
            <a:custGeom>
              <a:avLst/>
              <a:gdLst>
                <a:gd name="T0" fmla="*/ 1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  <a:gd name="T10" fmla="*/ 1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3449638" y="4130675"/>
              <a:ext cx="23813" cy="20637"/>
            </a:xfrm>
            <a:custGeom>
              <a:avLst/>
              <a:gdLst>
                <a:gd name="T0" fmla="*/ 6 w 6"/>
                <a:gd name="T1" fmla="*/ 2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5 w 6"/>
                <a:gd name="T9" fmla="*/ 3 h 5"/>
                <a:gd name="T10" fmla="*/ 6 w 6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457576" y="4125913"/>
              <a:ext cx="26988" cy="7937"/>
            </a:xfrm>
            <a:custGeom>
              <a:avLst/>
              <a:gdLst>
                <a:gd name="T0" fmla="*/ 0 w 7"/>
                <a:gd name="T1" fmla="*/ 1 h 2"/>
                <a:gd name="T2" fmla="*/ 5 w 7"/>
                <a:gd name="T3" fmla="*/ 2 h 2"/>
                <a:gd name="T4" fmla="*/ 7 w 7"/>
                <a:gd name="T5" fmla="*/ 1 h 2"/>
                <a:gd name="T6" fmla="*/ 7 w 7"/>
                <a:gd name="T7" fmla="*/ 1 h 2"/>
                <a:gd name="T8" fmla="*/ 7 w 7"/>
                <a:gd name="T9" fmla="*/ 1 h 2"/>
                <a:gd name="T10" fmla="*/ 5 w 7"/>
                <a:gd name="T11" fmla="*/ 0 h 2"/>
                <a:gd name="T12" fmla="*/ 0 w 7"/>
                <a:gd name="T13" fmla="*/ 1 h 2"/>
                <a:gd name="T14" fmla="*/ 0 w 7"/>
                <a:gd name="T15" fmla="*/ 1 h 2"/>
                <a:gd name="T16" fmla="*/ 0 w 7"/>
                <a:gd name="T17" fmla="*/ 1 h 2"/>
                <a:gd name="T18" fmla="*/ 0 w 7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2" y="1"/>
                    <a:pt x="3" y="1"/>
                    <a:pt x="5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3468688" y="4138613"/>
              <a:ext cx="19050" cy="15875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1 h 4"/>
                <a:gd name="T4" fmla="*/ 0 w 5"/>
                <a:gd name="T5" fmla="*/ 3 h 4"/>
                <a:gd name="T6" fmla="*/ 5 w 5"/>
                <a:gd name="T7" fmla="*/ 4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4"/>
                    <a:pt x="3" y="4"/>
                    <a:pt x="5" y="4"/>
                  </a:cubicBezTo>
                  <a:cubicBezTo>
                    <a:pt x="4" y="3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3449638" y="4138613"/>
              <a:ext cx="15875" cy="25400"/>
            </a:xfrm>
            <a:custGeom>
              <a:avLst/>
              <a:gdLst>
                <a:gd name="T0" fmla="*/ 4 w 4"/>
                <a:gd name="T1" fmla="*/ 4 h 6"/>
                <a:gd name="T2" fmla="*/ 0 w 4"/>
                <a:gd name="T3" fmla="*/ 0 h 6"/>
                <a:gd name="T4" fmla="*/ 0 w 4"/>
                <a:gd name="T5" fmla="*/ 0 h 6"/>
                <a:gd name="T6" fmla="*/ 0 w 4"/>
                <a:gd name="T7" fmla="*/ 0 h 6"/>
                <a:gd name="T8" fmla="*/ 0 w 4"/>
                <a:gd name="T9" fmla="*/ 0 h 6"/>
                <a:gd name="T10" fmla="*/ 0 w 4"/>
                <a:gd name="T11" fmla="*/ 0 h 6"/>
                <a:gd name="T12" fmla="*/ 2 w 4"/>
                <a:gd name="T13" fmla="*/ 5 h 6"/>
                <a:gd name="T14" fmla="*/ 4 w 4"/>
                <a:gd name="T15" fmla="*/ 6 h 6"/>
                <a:gd name="T16" fmla="*/ 4 w 4"/>
                <a:gd name="T17" fmla="*/ 6 h 6"/>
                <a:gd name="T18" fmla="*/ 4 w 4"/>
                <a:gd name="T19" fmla="*/ 6 h 6"/>
                <a:gd name="T20" fmla="*/ 4 w 4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4" y="4"/>
                  </a:moveTo>
                  <a:cubicBezTo>
                    <a:pt x="3" y="2"/>
                    <a:pt x="2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2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3449638" y="4110038"/>
              <a:ext cx="23813" cy="206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3 h 5"/>
                <a:gd name="T6" fmla="*/ 5 w 6"/>
                <a:gd name="T7" fmla="*/ 2 h 5"/>
                <a:gd name="T8" fmla="*/ 4 w 6"/>
                <a:gd name="T9" fmla="*/ 0 h 5"/>
                <a:gd name="T10" fmla="*/ 0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2" y="1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3468688" y="4100513"/>
              <a:ext cx="19050" cy="20637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0 h 5"/>
                <a:gd name="T4" fmla="*/ 0 w 5"/>
                <a:gd name="T5" fmla="*/ 2 h 5"/>
                <a:gd name="T6" fmla="*/ 0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2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74780" y="4498655"/>
            <a:ext cx="147524" cy="158452"/>
            <a:chOff x="3862388" y="4084638"/>
            <a:chExt cx="85725" cy="92075"/>
          </a:xfrm>
        </p:grpSpPr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3895726" y="4113213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2"/>
            <p:cNvSpPr>
              <a:spLocks noEditPoints="1"/>
            </p:cNvSpPr>
            <p:nvPr/>
          </p:nvSpPr>
          <p:spPr bwMode="auto">
            <a:xfrm>
              <a:off x="3895726" y="4097338"/>
              <a:ext cx="19050" cy="20637"/>
            </a:xfrm>
            <a:custGeom>
              <a:avLst/>
              <a:gdLst>
                <a:gd name="T0" fmla="*/ 2 w 5"/>
                <a:gd name="T1" fmla="*/ 5 h 5"/>
                <a:gd name="T2" fmla="*/ 2 w 5"/>
                <a:gd name="T3" fmla="*/ 5 h 5"/>
                <a:gd name="T4" fmla="*/ 3 w 5"/>
                <a:gd name="T5" fmla="*/ 5 h 5"/>
                <a:gd name="T6" fmla="*/ 3 w 5"/>
                <a:gd name="T7" fmla="*/ 5 h 5"/>
                <a:gd name="T8" fmla="*/ 5 w 5"/>
                <a:gd name="T9" fmla="*/ 4 h 5"/>
                <a:gd name="T10" fmla="*/ 2 w 5"/>
                <a:gd name="T11" fmla="*/ 0 h 5"/>
                <a:gd name="T12" fmla="*/ 0 w 5"/>
                <a:gd name="T13" fmla="*/ 4 h 5"/>
                <a:gd name="T14" fmla="*/ 2 w 5"/>
                <a:gd name="T15" fmla="*/ 5 h 5"/>
                <a:gd name="T16" fmla="*/ 1 w 5"/>
                <a:gd name="T17" fmla="*/ 4 h 5"/>
                <a:gd name="T18" fmla="*/ 2 w 5"/>
                <a:gd name="T19" fmla="*/ 1 h 5"/>
                <a:gd name="T20" fmla="*/ 4 w 5"/>
                <a:gd name="T21" fmla="*/ 4 h 5"/>
                <a:gd name="T22" fmla="*/ 2 w 5"/>
                <a:gd name="T23" fmla="*/ 4 h 5"/>
                <a:gd name="T24" fmla="*/ 1 w 5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5"/>
                    <a:pt x="2" y="5"/>
                  </a:cubicBezTo>
                  <a:close/>
                  <a:moveTo>
                    <a:pt x="1" y="4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3887788" y="41306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4"/>
            <p:cNvSpPr>
              <a:spLocks noEditPoints="1"/>
            </p:cNvSpPr>
            <p:nvPr/>
          </p:nvSpPr>
          <p:spPr bwMode="auto">
            <a:xfrm>
              <a:off x="3879851" y="4113213"/>
              <a:ext cx="15875" cy="17462"/>
            </a:xfrm>
            <a:custGeom>
              <a:avLst/>
              <a:gdLst>
                <a:gd name="T0" fmla="*/ 3 w 4"/>
                <a:gd name="T1" fmla="*/ 3 h 4"/>
                <a:gd name="T2" fmla="*/ 3 w 4"/>
                <a:gd name="T3" fmla="*/ 3 h 4"/>
                <a:gd name="T4" fmla="*/ 4 w 4"/>
                <a:gd name="T5" fmla="*/ 3 h 4"/>
                <a:gd name="T6" fmla="*/ 4 w 4"/>
                <a:gd name="T7" fmla="*/ 2 h 4"/>
                <a:gd name="T8" fmla="*/ 4 w 4"/>
                <a:gd name="T9" fmla="*/ 2 h 4"/>
                <a:gd name="T10" fmla="*/ 4 w 4"/>
                <a:gd name="T11" fmla="*/ 0 h 4"/>
                <a:gd name="T12" fmla="*/ 0 w 4"/>
                <a:gd name="T13" fmla="*/ 0 h 4"/>
                <a:gd name="T14" fmla="*/ 2 w 4"/>
                <a:gd name="T15" fmla="*/ 4 h 4"/>
                <a:gd name="T16" fmla="*/ 3 w 4"/>
                <a:gd name="T17" fmla="*/ 3 h 4"/>
                <a:gd name="T18" fmla="*/ 1 w 4"/>
                <a:gd name="T19" fmla="*/ 1 h 4"/>
                <a:gd name="T20" fmla="*/ 4 w 4"/>
                <a:gd name="T21" fmla="*/ 1 h 4"/>
                <a:gd name="T22" fmla="*/ 3 w 4"/>
                <a:gd name="T23" fmla="*/ 2 h 4"/>
                <a:gd name="T24" fmla="*/ 2 w 4"/>
                <a:gd name="T25" fmla="*/ 3 h 4"/>
                <a:gd name="T26" fmla="*/ 1 w 4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  <a:moveTo>
                    <a:pt x="1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5"/>
            <p:cNvSpPr/>
            <p:nvPr/>
          </p:nvSpPr>
          <p:spPr bwMode="auto">
            <a:xfrm>
              <a:off x="3895726" y="4146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6"/>
            <p:cNvSpPr>
              <a:spLocks noEditPoints="1"/>
            </p:cNvSpPr>
            <p:nvPr/>
          </p:nvSpPr>
          <p:spPr bwMode="auto">
            <a:xfrm>
              <a:off x="3879851" y="4130675"/>
              <a:ext cx="15875" cy="15875"/>
            </a:xfrm>
            <a:custGeom>
              <a:avLst/>
              <a:gdLst>
                <a:gd name="T0" fmla="*/ 4 w 4"/>
                <a:gd name="T1" fmla="*/ 2 h 4"/>
                <a:gd name="T2" fmla="*/ 4 w 4"/>
                <a:gd name="T3" fmla="*/ 2 h 4"/>
                <a:gd name="T4" fmla="*/ 4 w 4"/>
                <a:gd name="T5" fmla="*/ 1 h 4"/>
                <a:gd name="T6" fmla="*/ 3 w 4"/>
                <a:gd name="T7" fmla="*/ 1 h 4"/>
                <a:gd name="T8" fmla="*/ 3 w 4"/>
                <a:gd name="T9" fmla="*/ 1 h 4"/>
                <a:gd name="T10" fmla="*/ 2 w 4"/>
                <a:gd name="T11" fmla="*/ 0 h 4"/>
                <a:gd name="T12" fmla="*/ 0 w 4"/>
                <a:gd name="T13" fmla="*/ 4 h 4"/>
                <a:gd name="T14" fmla="*/ 4 w 4"/>
                <a:gd name="T15" fmla="*/ 4 h 4"/>
                <a:gd name="T16" fmla="*/ 4 w 4"/>
                <a:gd name="T17" fmla="*/ 2 h 4"/>
                <a:gd name="T18" fmla="*/ 1 w 4"/>
                <a:gd name="T19" fmla="*/ 3 h 4"/>
                <a:gd name="T20" fmla="*/ 2 w 4"/>
                <a:gd name="T21" fmla="*/ 0 h 4"/>
                <a:gd name="T22" fmla="*/ 3 w 4"/>
                <a:gd name="T23" fmla="*/ 2 h 4"/>
                <a:gd name="T24" fmla="*/ 4 w 4"/>
                <a:gd name="T25" fmla="*/ 3 h 4"/>
                <a:gd name="T26" fmla="*/ 1 w 4"/>
                <a:gd name="T2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lose/>
                  <a:moveTo>
                    <a:pt x="1" y="3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Oval 47"/>
            <p:cNvSpPr>
              <a:spLocks noChangeArrowheads="1"/>
            </p:cNvSpPr>
            <p:nvPr/>
          </p:nvSpPr>
          <p:spPr bwMode="auto">
            <a:xfrm>
              <a:off x="3914776" y="4146550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3895726" y="4138613"/>
              <a:ext cx="19050" cy="25400"/>
            </a:xfrm>
            <a:custGeom>
              <a:avLst/>
              <a:gdLst>
                <a:gd name="T0" fmla="*/ 3 w 5"/>
                <a:gd name="T1" fmla="*/ 1 h 6"/>
                <a:gd name="T2" fmla="*/ 2 w 5"/>
                <a:gd name="T3" fmla="*/ 0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2 h 6"/>
                <a:gd name="T10" fmla="*/ 2 w 5"/>
                <a:gd name="T11" fmla="*/ 6 h 6"/>
                <a:gd name="T12" fmla="*/ 5 w 5"/>
                <a:gd name="T13" fmla="*/ 2 h 6"/>
                <a:gd name="T14" fmla="*/ 3 w 5"/>
                <a:gd name="T15" fmla="*/ 1 h 6"/>
                <a:gd name="T16" fmla="*/ 4 w 5"/>
                <a:gd name="T17" fmla="*/ 2 h 6"/>
                <a:gd name="T18" fmla="*/ 2 w 5"/>
                <a:gd name="T19" fmla="*/ 4 h 6"/>
                <a:gd name="T20" fmla="*/ 1 w 5"/>
                <a:gd name="T21" fmla="*/ 2 h 6"/>
                <a:gd name="T22" fmla="*/ 2 w 5"/>
                <a:gd name="T23" fmla="*/ 2 h 6"/>
                <a:gd name="T24" fmla="*/ 4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3" y="1"/>
                  </a:move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3" y="1"/>
                    <a:pt x="3" y="1"/>
                  </a:cubicBezTo>
                  <a:close/>
                  <a:moveTo>
                    <a:pt x="4" y="2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Oval 49"/>
            <p:cNvSpPr>
              <a:spLocks noChangeArrowheads="1"/>
            </p:cNvSpPr>
            <p:nvPr/>
          </p:nvSpPr>
          <p:spPr bwMode="auto">
            <a:xfrm>
              <a:off x="3922713" y="41306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3914776" y="4130675"/>
              <a:ext cx="14288" cy="15875"/>
            </a:xfrm>
            <a:custGeom>
              <a:avLst/>
              <a:gdLst>
                <a:gd name="T0" fmla="*/ 0 w 4"/>
                <a:gd name="T1" fmla="*/ 1 h 4"/>
                <a:gd name="T2" fmla="*/ 0 w 4"/>
                <a:gd name="T3" fmla="*/ 1 h 4"/>
                <a:gd name="T4" fmla="*/ 0 w 4"/>
                <a:gd name="T5" fmla="*/ 1 h 4"/>
                <a:gd name="T6" fmla="*/ 0 w 4"/>
                <a:gd name="T7" fmla="*/ 2 h 4"/>
                <a:gd name="T8" fmla="*/ 0 w 4"/>
                <a:gd name="T9" fmla="*/ 2 h 4"/>
                <a:gd name="T10" fmla="*/ 0 w 4"/>
                <a:gd name="T11" fmla="*/ 4 h 4"/>
                <a:gd name="T12" fmla="*/ 4 w 4"/>
                <a:gd name="T13" fmla="*/ 4 h 4"/>
                <a:gd name="T14" fmla="*/ 2 w 4"/>
                <a:gd name="T15" fmla="*/ 0 h 4"/>
                <a:gd name="T16" fmla="*/ 0 w 4"/>
                <a:gd name="T17" fmla="*/ 1 h 4"/>
                <a:gd name="T18" fmla="*/ 3 w 4"/>
                <a:gd name="T19" fmla="*/ 3 h 4"/>
                <a:gd name="T20" fmla="*/ 0 w 4"/>
                <a:gd name="T21" fmla="*/ 3 h 4"/>
                <a:gd name="T22" fmla="*/ 1 w 4"/>
                <a:gd name="T23" fmla="*/ 2 h 4"/>
                <a:gd name="T24" fmla="*/ 2 w 4"/>
                <a:gd name="T25" fmla="*/ 0 h 4"/>
                <a:gd name="T26" fmla="*/ 3 w 4"/>
                <a:gd name="T2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  <a:moveTo>
                    <a:pt x="3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1"/>
            <p:cNvSpPr/>
            <p:nvPr/>
          </p:nvSpPr>
          <p:spPr bwMode="auto">
            <a:xfrm>
              <a:off x="3895726" y="4117975"/>
              <a:ext cx="19050" cy="20637"/>
            </a:xfrm>
            <a:custGeom>
              <a:avLst/>
              <a:gdLst>
                <a:gd name="T0" fmla="*/ 4 w 5"/>
                <a:gd name="T1" fmla="*/ 1 h 5"/>
                <a:gd name="T2" fmla="*/ 3 w 5"/>
                <a:gd name="T3" fmla="*/ 2 h 5"/>
                <a:gd name="T4" fmla="*/ 4 w 5"/>
                <a:gd name="T5" fmla="*/ 2 h 5"/>
                <a:gd name="T6" fmla="*/ 4 w 5"/>
                <a:gd name="T7" fmla="*/ 3 h 5"/>
                <a:gd name="T8" fmla="*/ 4 w 5"/>
                <a:gd name="T9" fmla="*/ 4 h 5"/>
                <a:gd name="T10" fmla="*/ 3 w 5"/>
                <a:gd name="T11" fmla="*/ 4 h 5"/>
                <a:gd name="T12" fmla="*/ 3 w 5"/>
                <a:gd name="T13" fmla="*/ 4 h 5"/>
                <a:gd name="T14" fmla="*/ 2 w 5"/>
                <a:gd name="T15" fmla="*/ 4 h 5"/>
                <a:gd name="T16" fmla="*/ 2 w 5"/>
                <a:gd name="T17" fmla="*/ 4 h 5"/>
                <a:gd name="T18" fmla="*/ 1 w 5"/>
                <a:gd name="T19" fmla="*/ 4 h 5"/>
                <a:gd name="T20" fmla="*/ 1 w 5"/>
                <a:gd name="T21" fmla="*/ 3 h 5"/>
                <a:gd name="T22" fmla="*/ 1 w 5"/>
                <a:gd name="T23" fmla="*/ 2 h 5"/>
                <a:gd name="T24" fmla="*/ 2 w 5"/>
                <a:gd name="T25" fmla="*/ 2 h 5"/>
                <a:gd name="T26" fmla="*/ 2 w 5"/>
                <a:gd name="T27" fmla="*/ 1 h 5"/>
                <a:gd name="T28" fmla="*/ 3 w 5"/>
                <a:gd name="T29" fmla="*/ 2 h 5"/>
                <a:gd name="T30" fmla="*/ 4 w 5"/>
                <a:gd name="T31" fmla="*/ 1 h 5"/>
                <a:gd name="T32" fmla="*/ 2 w 5"/>
                <a:gd name="T33" fmla="*/ 0 h 5"/>
                <a:gd name="T34" fmla="*/ 1 w 5"/>
                <a:gd name="T35" fmla="*/ 1 h 5"/>
                <a:gd name="T36" fmla="*/ 0 w 5"/>
                <a:gd name="T37" fmla="*/ 2 h 5"/>
                <a:gd name="T38" fmla="*/ 0 w 5"/>
                <a:gd name="T39" fmla="*/ 3 h 5"/>
                <a:gd name="T40" fmla="*/ 0 w 5"/>
                <a:gd name="T41" fmla="*/ 4 h 5"/>
                <a:gd name="T42" fmla="*/ 1 w 5"/>
                <a:gd name="T43" fmla="*/ 5 h 5"/>
                <a:gd name="T44" fmla="*/ 2 w 5"/>
                <a:gd name="T45" fmla="*/ 5 h 5"/>
                <a:gd name="T46" fmla="*/ 4 w 5"/>
                <a:gd name="T47" fmla="*/ 5 h 5"/>
                <a:gd name="T48" fmla="*/ 5 w 5"/>
                <a:gd name="T49" fmla="*/ 4 h 5"/>
                <a:gd name="T50" fmla="*/ 5 w 5"/>
                <a:gd name="T51" fmla="*/ 3 h 5"/>
                <a:gd name="T52" fmla="*/ 5 w 5"/>
                <a:gd name="T53" fmla="*/ 3 h 5"/>
                <a:gd name="T54" fmla="*/ 5 w 5"/>
                <a:gd name="T55" fmla="*/ 2 h 5"/>
                <a:gd name="T56" fmla="*/ 4 w 5"/>
                <a:gd name="T5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2"/>
            <p:cNvSpPr/>
            <p:nvPr/>
          </p:nvSpPr>
          <p:spPr bwMode="auto">
            <a:xfrm>
              <a:off x="3914776" y="4113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3"/>
            <p:cNvSpPr>
              <a:spLocks noEditPoints="1"/>
            </p:cNvSpPr>
            <p:nvPr/>
          </p:nvSpPr>
          <p:spPr bwMode="auto">
            <a:xfrm>
              <a:off x="3914776" y="4113213"/>
              <a:ext cx="14288" cy="17462"/>
            </a:xfrm>
            <a:custGeom>
              <a:avLst/>
              <a:gdLst>
                <a:gd name="T0" fmla="*/ 0 w 4"/>
                <a:gd name="T1" fmla="*/ 2 h 4"/>
                <a:gd name="T2" fmla="*/ 0 w 4"/>
                <a:gd name="T3" fmla="*/ 2 h 4"/>
                <a:gd name="T4" fmla="*/ 0 w 4"/>
                <a:gd name="T5" fmla="*/ 3 h 4"/>
                <a:gd name="T6" fmla="*/ 0 w 4"/>
                <a:gd name="T7" fmla="*/ 3 h 4"/>
                <a:gd name="T8" fmla="*/ 0 w 4"/>
                <a:gd name="T9" fmla="*/ 3 h 4"/>
                <a:gd name="T10" fmla="*/ 2 w 4"/>
                <a:gd name="T11" fmla="*/ 4 h 4"/>
                <a:gd name="T12" fmla="*/ 4 w 4"/>
                <a:gd name="T13" fmla="*/ 0 h 4"/>
                <a:gd name="T14" fmla="*/ 0 w 4"/>
                <a:gd name="T15" fmla="*/ 0 h 4"/>
                <a:gd name="T16" fmla="*/ 0 w 4"/>
                <a:gd name="T17" fmla="*/ 2 h 4"/>
                <a:gd name="T18" fmla="*/ 3 w 4"/>
                <a:gd name="T19" fmla="*/ 1 h 4"/>
                <a:gd name="T20" fmla="*/ 2 w 4"/>
                <a:gd name="T21" fmla="*/ 3 h 4"/>
                <a:gd name="T22" fmla="*/ 1 w 4"/>
                <a:gd name="T23" fmla="*/ 2 h 4"/>
                <a:gd name="T24" fmla="*/ 0 w 4"/>
                <a:gd name="T25" fmla="*/ 1 h 4"/>
                <a:gd name="T26" fmla="*/ 3 w 4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  <a:moveTo>
                    <a:pt x="3" y="1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4"/>
            <p:cNvSpPr/>
            <p:nvPr/>
          </p:nvSpPr>
          <p:spPr bwMode="auto">
            <a:xfrm>
              <a:off x="3862388" y="4084638"/>
              <a:ext cx="85725" cy="92075"/>
            </a:xfrm>
            <a:custGeom>
              <a:avLst/>
              <a:gdLst>
                <a:gd name="T0" fmla="*/ 21 w 23"/>
                <a:gd name="T1" fmla="*/ 5 h 22"/>
                <a:gd name="T2" fmla="*/ 18 w 23"/>
                <a:gd name="T3" fmla="*/ 2 h 22"/>
                <a:gd name="T4" fmla="*/ 17 w 23"/>
                <a:gd name="T5" fmla="*/ 2 h 22"/>
                <a:gd name="T6" fmla="*/ 18 w 23"/>
                <a:gd name="T7" fmla="*/ 3 h 22"/>
                <a:gd name="T8" fmla="*/ 16 w 23"/>
                <a:gd name="T9" fmla="*/ 3 h 22"/>
                <a:gd name="T10" fmla="*/ 18 w 23"/>
                <a:gd name="T11" fmla="*/ 7 h 22"/>
                <a:gd name="T12" fmla="*/ 19 w 23"/>
                <a:gd name="T13" fmla="*/ 7 h 22"/>
                <a:gd name="T14" fmla="*/ 20 w 23"/>
                <a:gd name="T15" fmla="*/ 11 h 22"/>
                <a:gd name="T16" fmla="*/ 21 w 23"/>
                <a:gd name="T17" fmla="*/ 9 h 22"/>
                <a:gd name="T18" fmla="*/ 22 w 23"/>
                <a:gd name="T19" fmla="*/ 11 h 22"/>
                <a:gd name="T20" fmla="*/ 21 w 23"/>
                <a:gd name="T21" fmla="*/ 13 h 22"/>
                <a:gd name="T22" fmla="*/ 20 w 23"/>
                <a:gd name="T23" fmla="*/ 11 h 22"/>
                <a:gd name="T24" fmla="*/ 19 w 23"/>
                <a:gd name="T25" fmla="*/ 15 h 22"/>
                <a:gd name="T26" fmla="*/ 18 w 23"/>
                <a:gd name="T27" fmla="*/ 15 h 22"/>
                <a:gd name="T28" fmla="*/ 16 w 23"/>
                <a:gd name="T29" fmla="*/ 18 h 22"/>
                <a:gd name="T30" fmla="*/ 18 w 23"/>
                <a:gd name="T31" fmla="*/ 18 h 22"/>
                <a:gd name="T32" fmla="*/ 17 w 23"/>
                <a:gd name="T33" fmla="*/ 20 h 22"/>
                <a:gd name="T34" fmla="*/ 16 w 23"/>
                <a:gd name="T35" fmla="*/ 20 h 22"/>
                <a:gd name="T36" fmla="*/ 15 w 23"/>
                <a:gd name="T37" fmla="*/ 20 h 22"/>
                <a:gd name="T38" fmla="*/ 13 w 23"/>
                <a:gd name="T39" fmla="*/ 17 h 22"/>
                <a:gd name="T40" fmla="*/ 11 w 23"/>
                <a:gd name="T41" fmla="*/ 19 h 22"/>
                <a:gd name="T42" fmla="*/ 10 w 23"/>
                <a:gd name="T43" fmla="*/ 17 h 22"/>
                <a:gd name="T44" fmla="*/ 8 w 23"/>
                <a:gd name="T45" fmla="*/ 20 h 22"/>
                <a:gd name="T46" fmla="*/ 7 w 23"/>
                <a:gd name="T47" fmla="*/ 20 h 22"/>
                <a:gd name="T48" fmla="*/ 6 w 23"/>
                <a:gd name="T49" fmla="*/ 20 h 22"/>
                <a:gd name="T50" fmla="*/ 5 w 23"/>
                <a:gd name="T51" fmla="*/ 18 h 22"/>
                <a:gd name="T52" fmla="*/ 7 w 23"/>
                <a:gd name="T53" fmla="*/ 15 h 22"/>
                <a:gd name="T54" fmla="*/ 4 w 23"/>
                <a:gd name="T55" fmla="*/ 15 h 22"/>
                <a:gd name="T56" fmla="*/ 5 w 23"/>
                <a:gd name="T57" fmla="*/ 13 h 22"/>
                <a:gd name="T58" fmla="*/ 2 w 23"/>
                <a:gd name="T59" fmla="*/ 13 h 22"/>
                <a:gd name="T60" fmla="*/ 1 w 23"/>
                <a:gd name="T61" fmla="*/ 12 h 22"/>
                <a:gd name="T62" fmla="*/ 1 w 23"/>
                <a:gd name="T63" fmla="*/ 10 h 22"/>
                <a:gd name="T64" fmla="*/ 2 w 23"/>
                <a:gd name="T65" fmla="*/ 9 h 22"/>
                <a:gd name="T66" fmla="*/ 5 w 23"/>
                <a:gd name="T67" fmla="*/ 9 h 22"/>
                <a:gd name="T68" fmla="*/ 4 w 23"/>
                <a:gd name="T69" fmla="*/ 7 h 22"/>
                <a:gd name="T70" fmla="*/ 7 w 23"/>
                <a:gd name="T71" fmla="*/ 7 h 22"/>
                <a:gd name="T72" fmla="*/ 5 w 23"/>
                <a:gd name="T73" fmla="*/ 4 h 22"/>
                <a:gd name="T74" fmla="*/ 6 w 23"/>
                <a:gd name="T75" fmla="*/ 2 h 22"/>
                <a:gd name="T76" fmla="*/ 6 w 23"/>
                <a:gd name="T77" fmla="*/ 2 h 22"/>
                <a:gd name="T78" fmla="*/ 8 w 23"/>
                <a:gd name="T79" fmla="*/ 2 h 22"/>
                <a:gd name="T80" fmla="*/ 7 w 23"/>
                <a:gd name="T81" fmla="*/ 3 h 22"/>
                <a:gd name="T82" fmla="*/ 11 w 23"/>
                <a:gd name="T83" fmla="*/ 3 h 22"/>
                <a:gd name="T84" fmla="*/ 12 w 23"/>
                <a:gd name="T85" fmla="*/ 3 h 22"/>
                <a:gd name="T86" fmla="*/ 16 w 23"/>
                <a:gd name="T87" fmla="*/ 3 h 22"/>
                <a:gd name="T88" fmla="*/ 15 w 23"/>
                <a:gd name="T89" fmla="*/ 2 h 22"/>
                <a:gd name="T90" fmla="*/ 17 w 23"/>
                <a:gd name="T91" fmla="*/ 2 h 22"/>
                <a:gd name="T92" fmla="*/ 16 w 23"/>
                <a:gd name="T93" fmla="*/ 1 h 22"/>
                <a:gd name="T94" fmla="*/ 11 w 23"/>
                <a:gd name="T95" fmla="*/ 0 h 22"/>
                <a:gd name="T96" fmla="*/ 7 w 23"/>
                <a:gd name="T97" fmla="*/ 1 h 22"/>
                <a:gd name="T98" fmla="*/ 5 w 23"/>
                <a:gd name="T99" fmla="*/ 2 h 22"/>
                <a:gd name="T100" fmla="*/ 2 w 23"/>
                <a:gd name="T101" fmla="*/ 5 h 22"/>
                <a:gd name="T102" fmla="*/ 1 w 23"/>
                <a:gd name="T103" fmla="*/ 10 h 22"/>
                <a:gd name="T104" fmla="*/ 0 w 23"/>
                <a:gd name="T105" fmla="*/ 11 h 22"/>
                <a:gd name="T106" fmla="*/ 2 w 23"/>
                <a:gd name="T107" fmla="*/ 13 h 22"/>
                <a:gd name="T108" fmla="*/ 5 w 23"/>
                <a:gd name="T109" fmla="*/ 18 h 22"/>
                <a:gd name="T110" fmla="*/ 6 w 23"/>
                <a:gd name="T111" fmla="*/ 21 h 22"/>
                <a:gd name="T112" fmla="*/ 9 w 23"/>
                <a:gd name="T113" fmla="*/ 20 h 22"/>
                <a:gd name="T114" fmla="*/ 14 w 23"/>
                <a:gd name="T115" fmla="*/ 20 h 22"/>
                <a:gd name="T116" fmla="*/ 17 w 23"/>
                <a:gd name="T117" fmla="*/ 21 h 22"/>
                <a:gd name="T118" fmla="*/ 18 w 23"/>
                <a:gd name="T119" fmla="*/ 20 h 22"/>
                <a:gd name="T120" fmla="*/ 21 w 23"/>
                <a:gd name="T121" fmla="*/ 17 h 22"/>
                <a:gd name="T122" fmla="*/ 22 w 23"/>
                <a:gd name="T123" fmla="*/ 12 h 22"/>
                <a:gd name="T124" fmla="*/ 22 w 23"/>
                <a:gd name="T12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" h="22">
                  <a:moveTo>
                    <a:pt x="21" y="8"/>
                  </a:moveTo>
                  <a:cubicBezTo>
                    <a:pt x="21" y="8"/>
                    <a:pt x="22" y="6"/>
                    <a:pt x="21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5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20" y="11"/>
                    <a:pt x="20" y="11"/>
                  </a:cubicBezTo>
                  <a:cubicBezTo>
                    <a:pt x="20" y="11"/>
                    <a:pt x="21" y="10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11"/>
                    <a:pt x="22" y="11"/>
                  </a:cubicBezTo>
                  <a:cubicBezTo>
                    <a:pt x="22" y="11"/>
                    <a:pt x="22" y="11"/>
                    <a:pt x="22" y="12"/>
                  </a:cubicBezTo>
                  <a:cubicBezTo>
                    <a:pt x="22" y="12"/>
                    <a:pt x="21" y="12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0" y="11"/>
                    <a:pt x="20" y="11"/>
                  </a:cubicBezTo>
                  <a:cubicBezTo>
                    <a:pt x="20" y="11"/>
                    <a:pt x="19" y="12"/>
                    <a:pt x="18" y="13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8"/>
                    <a:pt x="17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9"/>
                    <a:pt x="18" y="19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6" y="18"/>
                    <a:pt x="16" y="18"/>
                  </a:cubicBezTo>
                  <a:cubicBezTo>
                    <a:pt x="16" y="18"/>
                    <a:pt x="14" y="18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7" y="18"/>
                    <a:pt x="7" y="18"/>
                  </a:cubicBezTo>
                  <a:cubicBezTo>
                    <a:pt x="7" y="18"/>
                    <a:pt x="8" y="19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0"/>
                    <a:pt x="7" y="20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7" y="18"/>
                    <a:pt x="7" y="18"/>
                  </a:cubicBezTo>
                  <a:cubicBezTo>
                    <a:pt x="7" y="18"/>
                    <a:pt x="7" y="17"/>
                    <a:pt x="7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3" y="11"/>
                    <a:pt x="3" y="11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1"/>
                    <a:pt x="3" y="11"/>
                  </a:cubicBezTo>
                  <a:cubicBezTo>
                    <a:pt x="3" y="11"/>
                    <a:pt x="4" y="9"/>
                    <a:pt x="5" y="9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3"/>
                    <a:pt x="7" y="3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9" y="4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6" y="3"/>
                    <a:pt x="16" y="3"/>
                  </a:cubicBezTo>
                  <a:cubicBezTo>
                    <a:pt x="16" y="3"/>
                    <a:pt x="15" y="3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1"/>
                    <a:pt x="16" y="1"/>
                  </a:cubicBezTo>
                  <a:cubicBezTo>
                    <a:pt x="16" y="1"/>
                    <a:pt x="17" y="2"/>
                    <a:pt x="17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1" y="6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1"/>
                    <a:pt x="1" y="12"/>
                  </a:cubicBezTo>
                  <a:cubicBezTo>
                    <a:pt x="1" y="12"/>
                    <a:pt x="2" y="13"/>
                    <a:pt x="2" y="13"/>
                  </a:cubicBezTo>
                  <a:cubicBezTo>
                    <a:pt x="2" y="14"/>
                    <a:pt x="1" y="15"/>
                    <a:pt x="2" y="17"/>
                  </a:cubicBezTo>
                  <a:cubicBezTo>
                    <a:pt x="3" y="17"/>
                    <a:pt x="4" y="18"/>
                    <a:pt x="5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0"/>
                    <a:pt x="6" y="20"/>
                    <a:pt x="6" y="21"/>
                  </a:cubicBez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8" y="20"/>
                    <a:pt x="9" y="20"/>
                  </a:cubicBezTo>
                  <a:cubicBezTo>
                    <a:pt x="9" y="21"/>
                    <a:pt x="10" y="22"/>
                    <a:pt x="11" y="22"/>
                  </a:cubicBezTo>
                  <a:cubicBezTo>
                    <a:pt x="13" y="22"/>
                    <a:pt x="14" y="21"/>
                    <a:pt x="14" y="20"/>
                  </a:cubicBezTo>
                  <a:cubicBezTo>
                    <a:pt x="15" y="20"/>
                    <a:pt x="15" y="21"/>
                    <a:pt x="16" y="21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8" y="19"/>
                    <a:pt x="18" y="18"/>
                    <a:pt x="18" y="18"/>
                  </a:cubicBezTo>
                  <a:cubicBezTo>
                    <a:pt x="19" y="18"/>
                    <a:pt x="20" y="17"/>
                    <a:pt x="21" y="17"/>
                  </a:cubicBezTo>
                  <a:cubicBezTo>
                    <a:pt x="22" y="15"/>
                    <a:pt x="21" y="14"/>
                    <a:pt x="21" y="13"/>
                  </a:cubicBezTo>
                  <a:cubicBezTo>
                    <a:pt x="21" y="13"/>
                    <a:pt x="22" y="12"/>
                    <a:pt x="22" y="12"/>
                  </a:cubicBezTo>
                  <a:cubicBezTo>
                    <a:pt x="22" y="11"/>
                    <a:pt x="23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2" y="9"/>
                    <a:pt x="21" y="9"/>
                    <a:pt x="2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503679" y="4489130"/>
            <a:ext cx="155721" cy="166647"/>
            <a:chOff x="4314826" y="4075113"/>
            <a:chExt cx="90488" cy="96837"/>
          </a:xfrm>
        </p:grpSpPr>
        <p:sp>
          <p:nvSpPr>
            <p:cNvPr id="60" name="Freeform 55"/>
            <p:cNvSpPr/>
            <p:nvPr/>
          </p:nvSpPr>
          <p:spPr bwMode="auto">
            <a:xfrm>
              <a:off x="4352926" y="4121150"/>
              <a:ext cx="14288" cy="17462"/>
            </a:xfrm>
            <a:custGeom>
              <a:avLst/>
              <a:gdLst>
                <a:gd name="T0" fmla="*/ 1 w 4"/>
                <a:gd name="T1" fmla="*/ 4 h 4"/>
                <a:gd name="T2" fmla="*/ 0 w 4"/>
                <a:gd name="T3" fmla="*/ 1 h 4"/>
                <a:gd name="T4" fmla="*/ 3 w 4"/>
                <a:gd name="T5" fmla="*/ 0 h 4"/>
                <a:gd name="T6" fmla="*/ 4 w 4"/>
                <a:gd name="T7" fmla="*/ 3 h 4"/>
                <a:gd name="T8" fmla="*/ 1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3" y="4"/>
                    <a:pt x="2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40226" y="4117975"/>
              <a:ext cx="15875" cy="15875"/>
            </a:xfrm>
            <a:custGeom>
              <a:avLst/>
              <a:gdLst>
                <a:gd name="T0" fmla="*/ 1 w 4"/>
                <a:gd name="T1" fmla="*/ 3 h 4"/>
                <a:gd name="T2" fmla="*/ 0 w 4"/>
                <a:gd name="T3" fmla="*/ 1 h 4"/>
                <a:gd name="T4" fmla="*/ 2 w 4"/>
                <a:gd name="T5" fmla="*/ 0 h 4"/>
                <a:gd name="T6" fmla="*/ 3 w 4"/>
                <a:gd name="T7" fmla="*/ 2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4" y="2"/>
                    <a:pt x="3" y="2"/>
                  </a:cubicBezTo>
                  <a:cubicBezTo>
                    <a:pt x="3" y="3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4333876" y="4105275"/>
              <a:ext cx="11113" cy="15875"/>
            </a:xfrm>
            <a:custGeom>
              <a:avLst/>
              <a:gdLst>
                <a:gd name="T0" fmla="*/ 1 w 3"/>
                <a:gd name="T1" fmla="*/ 3 h 4"/>
                <a:gd name="T2" fmla="*/ 0 w 3"/>
                <a:gd name="T3" fmla="*/ 1 h 4"/>
                <a:gd name="T4" fmla="*/ 2 w 3"/>
                <a:gd name="T5" fmla="*/ 1 h 4"/>
                <a:gd name="T6" fmla="*/ 3 w 3"/>
                <a:gd name="T7" fmla="*/ 3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4333876" y="4092575"/>
              <a:ext cx="11113" cy="17462"/>
            </a:xfrm>
            <a:custGeom>
              <a:avLst/>
              <a:gdLst>
                <a:gd name="T0" fmla="*/ 1 w 3"/>
                <a:gd name="T1" fmla="*/ 3 h 4"/>
                <a:gd name="T2" fmla="*/ 0 w 3"/>
                <a:gd name="T3" fmla="*/ 1 h 4"/>
                <a:gd name="T4" fmla="*/ 2 w 3"/>
                <a:gd name="T5" fmla="*/ 1 h 4"/>
                <a:gd name="T6" fmla="*/ 3 w 3"/>
                <a:gd name="T7" fmla="*/ 3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337051" y="4084638"/>
              <a:ext cx="11113" cy="12700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2 w 3"/>
                <a:gd name="T5" fmla="*/ 0 h 3"/>
                <a:gd name="T6" fmla="*/ 3 w 3"/>
                <a:gd name="T7" fmla="*/ 2 h 3"/>
                <a:gd name="T8" fmla="*/ 1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2" y="3"/>
                    <a:pt x="2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0"/>
            <p:cNvSpPr/>
            <p:nvPr/>
          </p:nvSpPr>
          <p:spPr bwMode="auto">
            <a:xfrm>
              <a:off x="4344988" y="4075113"/>
              <a:ext cx="11113" cy="12700"/>
            </a:xfrm>
            <a:custGeom>
              <a:avLst/>
              <a:gdLst>
                <a:gd name="T0" fmla="*/ 1 w 3"/>
                <a:gd name="T1" fmla="*/ 3 h 3"/>
                <a:gd name="T2" fmla="*/ 1 w 3"/>
                <a:gd name="T3" fmla="*/ 1 h 3"/>
                <a:gd name="T4" fmla="*/ 2 w 3"/>
                <a:gd name="T5" fmla="*/ 1 h 3"/>
                <a:gd name="T6" fmla="*/ 3 w 3"/>
                <a:gd name="T7" fmla="*/ 2 h 3"/>
                <a:gd name="T8" fmla="*/ 1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2"/>
                    <a:pt x="0" y="2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3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1"/>
            <p:cNvSpPr/>
            <p:nvPr/>
          </p:nvSpPr>
          <p:spPr bwMode="auto">
            <a:xfrm>
              <a:off x="4356101" y="4075113"/>
              <a:ext cx="7938" cy="952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2"/>
            <p:cNvSpPr/>
            <p:nvPr/>
          </p:nvSpPr>
          <p:spPr bwMode="auto">
            <a:xfrm>
              <a:off x="4364038" y="4075113"/>
              <a:ext cx="6350" cy="952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3"/>
            <p:cNvSpPr/>
            <p:nvPr/>
          </p:nvSpPr>
          <p:spPr bwMode="auto">
            <a:xfrm>
              <a:off x="4370388" y="4079875"/>
              <a:ext cx="7938" cy="7937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4"/>
            <p:cNvSpPr/>
            <p:nvPr/>
          </p:nvSpPr>
          <p:spPr bwMode="auto">
            <a:xfrm>
              <a:off x="4375151" y="4084638"/>
              <a:ext cx="7938" cy="7937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5"/>
            <p:cNvSpPr/>
            <p:nvPr/>
          </p:nvSpPr>
          <p:spPr bwMode="auto">
            <a:xfrm>
              <a:off x="4378326" y="4087813"/>
              <a:ext cx="4763" cy="9525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1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6"/>
            <p:cNvSpPr/>
            <p:nvPr/>
          </p:nvSpPr>
          <p:spPr bwMode="auto">
            <a:xfrm>
              <a:off x="4378326" y="4097338"/>
              <a:ext cx="7938" cy="3175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7"/>
            <p:cNvSpPr/>
            <p:nvPr/>
          </p:nvSpPr>
          <p:spPr bwMode="auto">
            <a:xfrm>
              <a:off x="4383088" y="4100513"/>
              <a:ext cx="3175" cy="476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Oval 68"/>
            <p:cNvSpPr>
              <a:spLocks noChangeArrowheads="1"/>
            </p:cNvSpPr>
            <p:nvPr/>
          </p:nvSpPr>
          <p:spPr bwMode="auto">
            <a:xfrm>
              <a:off x="4383088" y="4110038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9"/>
            <p:cNvSpPr/>
            <p:nvPr/>
          </p:nvSpPr>
          <p:spPr bwMode="auto">
            <a:xfrm>
              <a:off x="4383088" y="4105275"/>
              <a:ext cx="3175" cy="476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0"/>
            <p:cNvSpPr/>
            <p:nvPr/>
          </p:nvSpPr>
          <p:spPr bwMode="auto">
            <a:xfrm>
              <a:off x="4383088" y="4105275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1"/>
            <p:cNvSpPr/>
            <p:nvPr/>
          </p:nvSpPr>
          <p:spPr bwMode="auto">
            <a:xfrm>
              <a:off x="4356101" y="4100513"/>
              <a:ext cx="7938" cy="9525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1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Oval 72"/>
            <p:cNvSpPr>
              <a:spLocks noChangeArrowheads="1"/>
            </p:cNvSpPr>
            <p:nvPr/>
          </p:nvSpPr>
          <p:spPr bwMode="auto">
            <a:xfrm>
              <a:off x="4356101" y="4138613"/>
              <a:ext cx="11113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Oval 73"/>
            <p:cNvSpPr>
              <a:spLocks noChangeArrowheads="1"/>
            </p:cNvSpPr>
            <p:nvPr/>
          </p:nvSpPr>
          <p:spPr bwMode="auto">
            <a:xfrm>
              <a:off x="4348163" y="4151313"/>
              <a:ext cx="15875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Oval 74"/>
            <p:cNvSpPr>
              <a:spLocks noChangeArrowheads="1"/>
            </p:cNvSpPr>
            <p:nvPr/>
          </p:nvSpPr>
          <p:spPr bwMode="auto">
            <a:xfrm>
              <a:off x="4340226" y="4159250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Oval 75"/>
            <p:cNvSpPr>
              <a:spLocks noChangeArrowheads="1"/>
            </p:cNvSpPr>
            <p:nvPr/>
          </p:nvSpPr>
          <p:spPr bwMode="auto">
            <a:xfrm>
              <a:off x="4329113" y="4159250"/>
              <a:ext cx="11113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Oval 76"/>
            <p:cNvSpPr>
              <a:spLocks noChangeArrowheads="1"/>
            </p:cNvSpPr>
            <p:nvPr/>
          </p:nvSpPr>
          <p:spPr bwMode="auto">
            <a:xfrm>
              <a:off x="4322763" y="4154488"/>
              <a:ext cx="635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Oval 77"/>
            <p:cNvSpPr>
              <a:spLocks noChangeArrowheads="1"/>
            </p:cNvSpPr>
            <p:nvPr/>
          </p:nvSpPr>
          <p:spPr bwMode="auto">
            <a:xfrm>
              <a:off x="4318001" y="4151313"/>
              <a:ext cx="7938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Oval 78"/>
            <p:cNvSpPr>
              <a:spLocks noChangeArrowheads="1"/>
            </p:cNvSpPr>
            <p:nvPr/>
          </p:nvSpPr>
          <p:spPr bwMode="auto">
            <a:xfrm>
              <a:off x="4314826" y="4143375"/>
              <a:ext cx="7938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Oval 79"/>
            <p:cNvSpPr>
              <a:spLocks noChangeArrowheads="1"/>
            </p:cNvSpPr>
            <p:nvPr/>
          </p:nvSpPr>
          <p:spPr bwMode="auto">
            <a:xfrm>
              <a:off x="4314826" y="4133850"/>
              <a:ext cx="3175" cy="95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Oval 80"/>
            <p:cNvSpPr>
              <a:spLocks noChangeArrowheads="1"/>
            </p:cNvSpPr>
            <p:nvPr/>
          </p:nvSpPr>
          <p:spPr bwMode="auto">
            <a:xfrm>
              <a:off x="4314826" y="4130675"/>
              <a:ext cx="7938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Oval 81"/>
            <p:cNvSpPr>
              <a:spLocks noChangeArrowheads="1"/>
            </p:cNvSpPr>
            <p:nvPr/>
          </p:nvSpPr>
          <p:spPr bwMode="auto">
            <a:xfrm>
              <a:off x="4318001" y="4125913"/>
              <a:ext cx="4763" cy="47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Oval 82"/>
            <p:cNvSpPr>
              <a:spLocks noChangeArrowheads="1"/>
            </p:cNvSpPr>
            <p:nvPr/>
          </p:nvSpPr>
          <p:spPr bwMode="auto">
            <a:xfrm>
              <a:off x="4322763" y="4121150"/>
              <a:ext cx="3175" cy="47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Oval 83"/>
            <p:cNvSpPr>
              <a:spLocks noChangeArrowheads="1"/>
            </p:cNvSpPr>
            <p:nvPr/>
          </p:nvSpPr>
          <p:spPr bwMode="auto">
            <a:xfrm>
              <a:off x="4322763" y="4117975"/>
              <a:ext cx="3175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Oval 84"/>
            <p:cNvSpPr>
              <a:spLocks noChangeArrowheads="1"/>
            </p:cNvSpPr>
            <p:nvPr/>
          </p:nvSpPr>
          <p:spPr bwMode="auto">
            <a:xfrm>
              <a:off x="4329113" y="4117975"/>
              <a:ext cx="4763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Oval 85"/>
            <p:cNvSpPr>
              <a:spLocks noChangeArrowheads="1"/>
            </p:cNvSpPr>
            <p:nvPr/>
          </p:nvSpPr>
          <p:spPr bwMode="auto">
            <a:xfrm>
              <a:off x="4329113" y="41179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Oval 86"/>
            <p:cNvSpPr>
              <a:spLocks noChangeArrowheads="1"/>
            </p:cNvSpPr>
            <p:nvPr/>
          </p:nvSpPr>
          <p:spPr bwMode="auto">
            <a:xfrm>
              <a:off x="4325938" y="4117975"/>
              <a:ext cx="3175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Oval 87"/>
            <p:cNvSpPr>
              <a:spLocks noChangeArrowheads="1"/>
            </p:cNvSpPr>
            <p:nvPr/>
          </p:nvSpPr>
          <p:spPr bwMode="auto">
            <a:xfrm>
              <a:off x="4333876" y="4138613"/>
              <a:ext cx="6350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8"/>
            <p:cNvSpPr/>
            <p:nvPr/>
          </p:nvSpPr>
          <p:spPr bwMode="auto">
            <a:xfrm>
              <a:off x="4364038" y="4113213"/>
              <a:ext cx="14288" cy="17462"/>
            </a:xfrm>
            <a:custGeom>
              <a:avLst/>
              <a:gdLst>
                <a:gd name="T0" fmla="*/ 1 w 4"/>
                <a:gd name="T1" fmla="*/ 0 h 4"/>
                <a:gd name="T2" fmla="*/ 3 w 4"/>
                <a:gd name="T3" fmla="*/ 1 h 4"/>
                <a:gd name="T4" fmla="*/ 3 w 4"/>
                <a:gd name="T5" fmla="*/ 3 h 4"/>
                <a:gd name="T6" fmla="*/ 0 w 4"/>
                <a:gd name="T7" fmla="*/ 3 h 4"/>
                <a:gd name="T8" fmla="*/ 1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9"/>
            <p:cNvSpPr/>
            <p:nvPr/>
          </p:nvSpPr>
          <p:spPr bwMode="auto">
            <a:xfrm>
              <a:off x="4375151" y="4113213"/>
              <a:ext cx="14288" cy="12700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1 h 3"/>
                <a:gd name="T4" fmla="*/ 3 w 4"/>
                <a:gd name="T5" fmla="*/ 3 h 3"/>
                <a:gd name="T6" fmla="*/ 1 w 4"/>
                <a:gd name="T7" fmla="*/ 2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0"/>
            <p:cNvSpPr/>
            <p:nvPr/>
          </p:nvSpPr>
          <p:spPr bwMode="auto">
            <a:xfrm>
              <a:off x="4386263" y="4117975"/>
              <a:ext cx="11113" cy="12700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1 h 3"/>
                <a:gd name="T4" fmla="*/ 3 w 3"/>
                <a:gd name="T5" fmla="*/ 3 h 3"/>
                <a:gd name="T6" fmla="*/ 0 w 3"/>
                <a:gd name="T7" fmla="*/ 3 h 3"/>
                <a:gd name="T8" fmla="*/ 1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1"/>
            <p:cNvSpPr/>
            <p:nvPr/>
          </p:nvSpPr>
          <p:spPr bwMode="auto">
            <a:xfrm>
              <a:off x="4394201" y="4130675"/>
              <a:ext cx="11113" cy="12700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0 h 3"/>
                <a:gd name="T4" fmla="*/ 2 w 3"/>
                <a:gd name="T5" fmla="*/ 2 h 3"/>
                <a:gd name="T6" fmla="*/ 0 w 3"/>
                <a:gd name="T7" fmla="*/ 2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2"/>
            <p:cNvSpPr/>
            <p:nvPr/>
          </p:nvSpPr>
          <p:spPr bwMode="auto">
            <a:xfrm>
              <a:off x="4394201" y="4138613"/>
              <a:ext cx="11113" cy="12700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1 h 3"/>
                <a:gd name="T4" fmla="*/ 2 w 3"/>
                <a:gd name="T5" fmla="*/ 3 h 3"/>
                <a:gd name="T6" fmla="*/ 1 w 3"/>
                <a:gd name="T7" fmla="*/ 2 h 3"/>
                <a:gd name="T8" fmla="*/ 1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3"/>
            <p:cNvSpPr/>
            <p:nvPr/>
          </p:nvSpPr>
          <p:spPr bwMode="auto">
            <a:xfrm>
              <a:off x="4394201" y="4151313"/>
              <a:ext cx="6350" cy="7937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4"/>
            <p:cNvSpPr/>
            <p:nvPr/>
          </p:nvSpPr>
          <p:spPr bwMode="auto">
            <a:xfrm>
              <a:off x="4389438" y="4154488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2 h 3"/>
                <a:gd name="T6" fmla="*/ 0 w 2"/>
                <a:gd name="T7" fmla="*/ 2 h 3"/>
                <a:gd name="T8" fmla="*/ 1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5"/>
            <p:cNvSpPr/>
            <p:nvPr/>
          </p:nvSpPr>
          <p:spPr bwMode="auto">
            <a:xfrm>
              <a:off x="4386263" y="4164013"/>
              <a:ext cx="7938" cy="7937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6"/>
            <p:cNvSpPr/>
            <p:nvPr/>
          </p:nvSpPr>
          <p:spPr bwMode="auto">
            <a:xfrm>
              <a:off x="4378326" y="4164013"/>
              <a:ext cx="7938" cy="7937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7"/>
            <p:cNvSpPr/>
            <p:nvPr/>
          </p:nvSpPr>
          <p:spPr bwMode="auto">
            <a:xfrm>
              <a:off x="4375151" y="4164013"/>
              <a:ext cx="3175" cy="7937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8"/>
            <p:cNvSpPr/>
            <p:nvPr/>
          </p:nvSpPr>
          <p:spPr bwMode="auto">
            <a:xfrm>
              <a:off x="4370388" y="4164013"/>
              <a:ext cx="4763" cy="7937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1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9"/>
            <p:cNvSpPr/>
            <p:nvPr/>
          </p:nvSpPr>
          <p:spPr bwMode="auto">
            <a:xfrm>
              <a:off x="4367213" y="416401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0"/>
            <p:cNvSpPr/>
            <p:nvPr/>
          </p:nvSpPr>
          <p:spPr bwMode="auto">
            <a:xfrm>
              <a:off x="4364038" y="4159250"/>
              <a:ext cx="0" cy="476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1"/>
            <p:cNvSpPr/>
            <p:nvPr/>
          </p:nvSpPr>
          <p:spPr bwMode="auto">
            <a:xfrm>
              <a:off x="4364038" y="41640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2"/>
            <p:cNvSpPr/>
            <p:nvPr/>
          </p:nvSpPr>
          <p:spPr bwMode="auto">
            <a:xfrm>
              <a:off x="4367213" y="41640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3"/>
            <p:cNvSpPr/>
            <p:nvPr/>
          </p:nvSpPr>
          <p:spPr bwMode="auto">
            <a:xfrm>
              <a:off x="4375151" y="4138613"/>
              <a:ext cx="7938" cy="7937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240775" y="4511354"/>
            <a:ext cx="128402" cy="136595"/>
            <a:chOff x="4775201" y="4097338"/>
            <a:chExt cx="74613" cy="79374"/>
          </a:xfrm>
        </p:grpSpPr>
        <p:sp>
          <p:nvSpPr>
            <p:cNvPr id="110" name="Freeform 104"/>
            <p:cNvSpPr/>
            <p:nvPr/>
          </p:nvSpPr>
          <p:spPr bwMode="auto">
            <a:xfrm>
              <a:off x="4775201" y="4097338"/>
              <a:ext cx="74613" cy="28575"/>
            </a:xfrm>
            <a:custGeom>
              <a:avLst/>
              <a:gdLst>
                <a:gd name="T0" fmla="*/ 47 w 47"/>
                <a:gd name="T1" fmla="*/ 5 h 18"/>
                <a:gd name="T2" fmla="*/ 38 w 47"/>
                <a:gd name="T3" fmla="*/ 0 h 18"/>
                <a:gd name="T4" fmla="*/ 24 w 47"/>
                <a:gd name="T5" fmla="*/ 8 h 18"/>
                <a:gd name="T6" fmla="*/ 9 w 47"/>
                <a:gd name="T7" fmla="*/ 0 h 18"/>
                <a:gd name="T8" fmla="*/ 0 w 47"/>
                <a:gd name="T9" fmla="*/ 5 h 18"/>
                <a:gd name="T10" fmla="*/ 24 w 47"/>
                <a:gd name="T11" fmla="*/ 18 h 18"/>
                <a:gd name="T12" fmla="*/ 47 w 47"/>
                <a:gd name="T1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8">
                  <a:moveTo>
                    <a:pt x="47" y="5"/>
                  </a:moveTo>
                  <a:lnTo>
                    <a:pt x="38" y="0"/>
                  </a:lnTo>
                  <a:lnTo>
                    <a:pt x="24" y="8"/>
                  </a:lnTo>
                  <a:lnTo>
                    <a:pt x="9" y="0"/>
                  </a:lnTo>
                  <a:lnTo>
                    <a:pt x="0" y="5"/>
                  </a:lnTo>
                  <a:lnTo>
                    <a:pt x="24" y="18"/>
                  </a:lnTo>
                  <a:lnTo>
                    <a:pt x="4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5"/>
            <p:cNvSpPr/>
            <p:nvPr/>
          </p:nvSpPr>
          <p:spPr bwMode="auto">
            <a:xfrm>
              <a:off x="4775201" y="4105275"/>
              <a:ext cx="38100" cy="71437"/>
            </a:xfrm>
            <a:custGeom>
              <a:avLst/>
              <a:gdLst>
                <a:gd name="T0" fmla="*/ 0 w 24"/>
                <a:gd name="T1" fmla="*/ 0 h 45"/>
                <a:gd name="T2" fmla="*/ 0 w 24"/>
                <a:gd name="T3" fmla="*/ 10 h 45"/>
                <a:gd name="T4" fmla="*/ 14 w 24"/>
                <a:gd name="T5" fmla="*/ 21 h 45"/>
                <a:gd name="T6" fmla="*/ 14 w 24"/>
                <a:gd name="T7" fmla="*/ 39 h 45"/>
                <a:gd name="T8" fmla="*/ 24 w 24"/>
                <a:gd name="T9" fmla="*/ 45 h 45"/>
                <a:gd name="T10" fmla="*/ 24 w 24"/>
                <a:gd name="T11" fmla="*/ 16 h 45"/>
                <a:gd name="T12" fmla="*/ 0 w 24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5">
                  <a:moveTo>
                    <a:pt x="0" y="0"/>
                  </a:moveTo>
                  <a:lnTo>
                    <a:pt x="0" y="10"/>
                  </a:lnTo>
                  <a:lnTo>
                    <a:pt x="14" y="21"/>
                  </a:lnTo>
                  <a:lnTo>
                    <a:pt x="14" y="39"/>
                  </a:lnTo>
                  <a:lnTo>
                    <a:pt x="24" y="45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Rectangle 106"/>
            <p:cNvSpPr>
              <a:spLocks noChangeArrowheads="1"/>
            </p:cNvSpPr>
            <p:nvPr/>
          </p:nvSpPr>
          <p:spPr bwMode="auto">
            <a:xfrm>
              <a:off x="4775201" y="4105275"/>
              <a:ext cx="1588" cy="1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7"/>
            <p:cNvSpPr/>
            <p:nvPr/>
          </p:nvSpPr>
          <p:spPr bwMode="auto">
            <a:xfrm>
              <a:off x="4813301" y="4105275"/>
              <a:ext cx="36513" cy="71437"/>
            </a:xfrm>
            <a:custGeom>
              <a:avLst/>
              <a:gdLst>
                <a:gd name="T0" fmla="*/ 0 w 23"/>
                <a:gd name="T1" fmla="*/ 16 h 45"/>
                <a:gd name="T2" fmla="*/ 0 w 23"/>
                <a:gd name="T3" fmla="*/ 45 h 45"/>
                <a:gd name="T4" fmla="*/ 9 w 23"/>
                <a:gd name="T5" fmla="*/ 39 h 45"/>
                <a:gd name="T6" fmla="*/ 9 w 23"/>
                <a:gd name="T7" fmla="*/ 21 h 45"/>
                <a:gd name="T8" fmla="*/ 23 w 23"/>
                <a:gd name="T9" fmla="*/ 10 h 45"/>
                <a:gd name="T10" fmla="*/ 23 w 23"/>
                <a:gd name="T11" fmla="*/ 0 h 45"/>
                <a:gd name="T12" fmla="*/ 0 w 23"/>
                <a:gd name="T13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5">
                  <a:moveTo>
                    <a:pt x="0" y="16"/>
                  </a:moveTo>
                  <a:lnTo>
                    <a:pt x="0" y="45"/>
                  </a:lnTo>
                  <a:lnTo>
                    <a:pt x="9" y="39"/>
                  </a:lnTo>
                  <a:lnTo>
                    <a:pt x="9" y="21"/>
                  </a:lnTo>
                  <a:lnTo>
                    <a:pt x="23" y="10"/>
                  </a:lnTo>
                  <a:lnTo>
                    <a:pt x="23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14" name="Freeform 108"/>
          <p:cNvSpPr>
            <a:spLocks noEditPoints="1"/>
          </p:cNvSpPr>
          <p:nvPr/>
        </p:nvSpPr>
        <p:spPr bwMode="auto">
          <a:xfrm>
            <a:off x="5950552" y="4505522"/>
            <a:ext cx="117474" cy="128400"/>
          </a:xfrm>
          <a:custGeom>
            <a:avLst/>
            <a:gdLst>
              <a:gd name="T0" fmla="*/ 17 w 18"/>
              <a:gd name="T1" fmla="*/ 0 h 18"/>
              <a:gd name="T2" fmla="*/ 11 w 18"/>
              <a:gd name="T3" fmla="*/ 1 h 18"/>
              <a:gd name="T4" fmla="*/ 11 w 18"/>
              <a:gd name="T5" fmla="*/ 6 h 18"/>
              <a:gd name="T6" fmla="*/ 8 w 18"/>
              <a:gd name="T7" fmla="*/ 7 h 18"/>
              <a:gd name="T8" fmla="*/ 8 w 18"/>
              <a:gd name="T9" fmla="*/ 4 h 18"/>
              <a:gd name="T10" fmla="*/ 6 w 18"/>
              <a:gd name="T11" fmla="*/ 0 h 18"/>
              <a:gd name="T12" fmla="*/ 0 w 18"/>
              <a:gd name="T13" fmla="*/ 1 h 18"/>
              <a:gd name="T14" fmla="*/ 0 w 18"/>
              <a:gd name="T15" fmla="*/ 6 h 18"/>
              <a:gd name="T16" fmla="*/ 6 w 18"/>
              <a:gd name="T17" fmla="*/ 7 h 18"/>
              <a:gd name="T18" fmla="*/ 7 w 18"/>
              <a:gd name="T19" fmla="*/ 9 h 18"/>
              <a:gd name="T20" fmla="*/ 6 w 18"/>
              <a:gd name="T21" fmla="*/ 11 h 18"/>
              <a:gd name="T22" fmla="*/ 0 w 18"/>
              <a:gd name="T23" fmla="*/ 11 h 18"/>
              <a:gd name="T24" fmla="*/ 0 w 18"/>
              <a:gd name="T25" fmla="*/ 17 h 18"/>
              <a:gd name="T26" fmla="*/ 6 w 18"/>
              <a:gd name="T27" fmla="*/ 17 h 18"/>
              <a:gd name="T28" fmla="*/ 8 w 18"/>
              <a:gd name="T29" fmla="*/ 14 h 18"/>
              <a:gd name="T30" fmla="*/ 8 w 18"/>
              <a:gd name="T31" fmla="*/ 10 h 18"/>
              <a:gd name="T32" fmla="*/ 11 w 18"/>
              <a:gd name="T33" fmla="*/ 11 h 18"/>
              <a:gd name="T34" fmla="*/ 11 w 18"/>
              <a:gd name="T35" fmla="*/ 17 h 18"/>
              <a:gd name="T36" fmla="*/ 17 w 18"/>
              <a:gd name="T37" fmla="*/ 17 h 18"/>
              <a:gd name="T38" fmla="*/ 18 w 18"/>
              <a:gd name="T39" fmla="*/ 14 h 18"/>
              <a:gd name="T40" fmla="*/ 17 w 18"/>
              <a:gd name="T41" fmla="*/ 11 h 18"/>
              <a:gd name="T42" fmla="*/ 11 w 18"/>
              <a:gd name="T43" fmla="*/ 11 h 18"/>
              <a:gd name="T44" fmla="*/ 11 w 18"/>
              <a:gd name="T45" fmla="*/ 7 h 18"/>
              <a:gd name="T46" fmla="*/ 17 w 18"/>
              <a:gd name="T47" fmla="*/ 7 h 18"/>
              <a:gd name="T48" fmla="*/ 18 w 18"/>
              <a:gd name="T49" fmla="*/ 4 h 18"/>
              <a:gd name="T50" fmla="*/ 1 w 18"/>
              <a:gd name="T51" fmla="*/ 5 h 18"/>
              <a:gd name="T52" fmla="*/ 1 w 18"/>
              <a:gd name="T53" fmla="*/ 2 h 18"/>
              <a:gd name="T54" fmla="*/ 6 w 18"/>
              <a:gd name="T55" fmla="*/ 1 h 18"/>
              <a:gd name="T56" fmla="*/ 8 w 18"/>
              <a:gd name="T57" fmla="*/ 4 h 18"/>
              <a:gd name="T58" fmla="*/ 5 w 18"/>
              <a:gd name="T59" fmla="*/ 5 h 18"/>
              <a:gd name="T60" fmla="*/ 4 w 18"/>
              <a:gd name="T61" fmla="*/ 5 h 18"/>
              <a:gd name="T62" fmla="*/ 6 w 18"/>
              <a:gd name="T63" fmla="*/ 7 h 18"/>
              <a:gd name="T64" fmla="*/ 7 w 18"/>
              <a:gd name="T65" fmla="*/ 16 h 18"/>
              <a:gd name="T66" fmla="*/ 2 w 18"/>
              <a:gd name="T67" fmla="*/ 17 h 18"/>
              <a:gd name="T68" fmla="*/ 0 w 18"/>
              <a:gd name="T69" fmla="*/ 14 h 18"/>
              <a:gd name="T70" fmla="*/ 2 w 18"/>
              <a:gd name="T71" fmla="*/ 11 h 18"/>
              <a:gd name="T72" fmla="*/ 6 w 18"/>
              <a:gd name="T73" fmla="*/ 12 h 18"/>
              <a:gd name="T74" fmla="*/ 4 w 18"/>
              <a:gd name="T75" fmla="*/ 16 h 18"/>
              <a:gd name="T76" fmla="*/ 7 w 18"/>
              <a:gd name="T77" fmla="*/ 12 h 18"/>
              <a:gd name="T78" fmla="*/ 16 w 18"/>
              <a:gd name="T79" fmla="*/ 11 h 18"/>
              <a:gd name="T80" fmla="*/ 18 w 18"/>
              <a:gd name="T81" fmla="*/ 14 h 18"/>
              <a:gd name="T82" fmla="*/ 16 w 18"/>
              <a:gd name="T83" fmla="*/ 17 h 18"/>
              <a:gd name="T84" fmla="*/ 12 w 18"/>
              <a:gd name="T85" fmla="*/ 16 h 18"/>
              <a:gd name="T86" fmla="*/ 12 w 18"/>
              <a:gd name="T87" fmla="*/ 12 h 18"/>
              <a:gd name="T88" fmla="*/ 14 w 18"/>
              <a:gd name="T89" fmla="*/ 16 h 18"/>
              <a:gd name="T90" fmla="*/ 13 w 18"/>
              <a:gd name="T91" fmla="*/ 12 h 18"/>
              <a:gd name="T92" fmla="*/ 16 w 18"/>
              <a:gd name="T93" fmla="*/ 11 h 18"/>
              <a:gd name="T94" fmla="*/ 13 w 18"/>
              <a:gd name="T95" fmla="*/ 5 h 18"/>
              <a:gd name="T96" fmla="*/ 13 w 18"/>
              <a:gd name="T97" fmla="*/ 4 h 18"/>
              <a:gd name="T98" fmla="*/ 11 w 18"/>
              <a:gd name="T99" fmla="*/ 5 h 18"/>
              <a:gd name="T100" fmla="*/ 13 w 18"/>
              <a:gd name="T101" fmla="*/ 1 h 18"/>
              <a:gd name="T102" fmla="*/ 16 w 18"/>
              <a:gd name="T103" fmla="*/ 1 h 18"/>
              <a:gd name="T104" fmla="*/ 18 w 18"/>
              <a:gd name="T105" fmla="*/ 5 h 18"/>
              <a:gd name="T106" fmla="*/ 14 w 18"/>
              <a:gd name="T107" fmla="*/ 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" h="18">
                <a:moveTo>
                  <a:pt x="18" y="2"/>
                </a:move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4" y="0"/>
                </a:cubicBezTo>
                <a:cubicBezTo>
                  <a:pt x="14" y="0"/>
                  <a:pt x="13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1" y="1"/>
                  <a:pt x="11" y="1"/>
                </a:cubicBezTo>
                <a:cubicBezTo>
                  <a:pt x="11" y="1"/>
                  <a:pt x="11" y="1"/>
                  <a:pt x="11" y="2"/>
                </a:cubicBezTo>
                <a:cubicBezTo>
                  <a:pt x="11" y="2"/>
                  <a:pt x="11" y="3"/>
                  <a:pt x="11" y="4"/>
                </a:cubicBezTo>
                <a:cubicBezTo>
                  <a:pt x="11" y="4"/>
                  <a:pt x="11" y="5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7"/>
                  <a:pt x="11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0" y="7"/>
                  <a:pt x="9" y="7"/>
                </a:cubicBezTo>
                <a:cubicBezTo>
                  <a:pt x="9" y="7"/>
                  <a:pt x="8" y="7"/>
                  <a:pt x="8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8" y="5"/>
                  <a:pt x="8" y="4"/>
                  <a:pt x="8" y="4"/>
                </a:cubicBezTo>
                <a:cubicBezTo>
                  <a:pt x="8" y="3"/>
                  <a:pt x="8" y="2"/>
                  <a:pt x="7" y="2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4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"/>
                  <a:pt x="1" y="1"/>
                  <a:pt x="1" y="2"/>
                </a:cubicBezTo>
                <a:cubicBezTo>
                  <a:pt x="0" y="2"/>
                  <a:pt x="0" y="3"/>
                  <a:pt x="0" y="4"/>
                </a:cubicBezTo>
                <a:cubicBezTo>
                  <a:pt x="0" y="4"/>
                  <a:pt x="0" y="5"/>
                  <a:pt x="1" y="6"/>
                </a:cubicBezTo>
                <a:cubicBezTo>
                  <a:pt x="1" y="6"/>
                  <a:pt x="0" y="6"/>
                  <a:pt x="0" y="6"/>
                </a:cubicBezTo>
                <a:cubicBezTo>
                  <a:pt x="0" y="7"/>
                  <a:pt x="1" y="7"/>
                  <a:pt x="1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7"/>
                  <a:pt x="3" y="7"/>
                  <a:pt x="4" y="7"/>
                </a:cubicBezTo>
                <a:cubicBezTo>
                  <a:pt x="5" y="7"/>
                  <a:pt x="5" y="7"/>
                  <a:pt x="6" y="7"/>
                </a:cubicBezTo>
                <a:cubicBezTo>
                  <a:pt x="6" y="7"/>
                  <a:pt x="6" y="7"/>
                  <a:pt x="7" y="7"/>
                </a:cubicBezTo>
                <a:cubicBezTo>
                  <a:pt x="7" y="7"/>
                  <a:pt x="7" y="7"/>
                  <a:pt x="7" y="7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7" y="8"/>
                  <a:pt x="7" y="9"/>
                </a:cubicBezTo>
                <a:cubicBezTo>
                  <a:pt x="7" y="9"/>
                  <a:pt x="8" y="10"/>
                  <a:pt x="8" y="10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10"/>
                  <a:pt x="4" y="10"/>
                </a:cubicBezTo>
                <a:cubicBezTo>
                  <a:pt x="3" y="10"/>
                  <a:pt x="3" y="10"/>
                  <a:pt x="2" y="11"/>
                </a:cubicBezTo>
                <a:cubicBezTo>
                  <a:pt x="2" y="11"/>
                  <a:pt x="2" y="11"/>
                  <a:pt x="1" y="11"/>
                </a:cubicBezTo>
                <a:cubicBezTo>
                  <a:pt x="1" y="11"/>
                  <a:pt x="0" y="11"/>
                  <a:pt x="0" y="11"/>
                </a:cubicBezTo>
                <a:cubicBezTo>
                  <a:pt x="0" y="12"/>
                  <a:pt x="1" y="12"/>
                  <a:pt x="1" y="12"/>
                </a:cubicBezTo>
                <a:cubicBezTo>
                  <a:pt x="0" y="13"/>
                  <a:pt x="0" y="13"/>
                  <a:pt x="0" y="14"/>
                </a:cubicBezTo>
                <a:cubicBezTo>
                  <a:pt x="0" y="15"/>
                  <a:pt x="0" y="16"/>
                  <a:pt x="1" y="16"/>
                </a:cubicBezTo>
                <a:cubicBezTo>
                  <a:pt x="1" y="16"/>
                  <a:pt x="0" y="16"/>
                  <a:pt x="0" y="17"/>
                </a:cubicBezTo>
                <a:cubicBezTo>
                  <a:pt x="0" y="17"/>
                  <a:pt x="1" y="18"/>
                  <a:pt x="1" y="18"/>
                </a:cubicBezTo>
                <a:cubicBezTo>
                  <a:pt x="2" y="18"/>
                  <a:pt x="2" y="18"/>
                  <a:pt x="2" y="17"/>
                </a:cubicBezTo>
                <a:cubicBezTo>
                  <a:pt x="3" y="18"/>
                  <a:pt x="3" y="18"/>
                  <a:pt x="4" y="18"/>
                </a:cubicBezTo>
                <a:cubicBezTo>
                  <a:pt x="5" y="18"/>
                  <a:pt x="5" y="18"/>
                  <a:pt x="6" y="17"/>
                </a:cubicBezTo>
                <a:cubicBezTo>
                  <a:pt x="6" y="18"/>
                  <a:pt x="6" y="18"/>
                  <a:pt x="7" y="18"/>
                </a:cubicBezTo>
                <a:cubicBezTo>
                  <a:pt x="7" y="18"/>
                  <a:pt x="7" y="17"/>
                  <a:pt x="7" y="17"/>
                </a:cubicBezTo>
                <a:cubicBezTo>
                  <a:pt x="7" y="16"/>
                  <a:pt x="7" y="16"/>
                  <a:pt x="7" y="16"/>
                </a:cubicBezTo>
                <a:cubicBezTo>
                  <a:pt x="8" y="16"/>
                  <a:pt x="8" y="15"/>
                  <a:pt x="8" y="14"/>
                </a:cubicBezTo>
                <a:cubicBezTo>
                  <a:pt x="8" y="13"/>
                  <a:pt x="8" y="13"/>
                  <a:pt x="7" y="12"/>
                </a:cubicBezTo>
                <a:cubicBezTo>
                  <a:pt x="7" y="12"/>
                  <a:pt x="7" y="12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1"/>
                  <a:pt x="9" y="11"/>
                  <a:pt x="9" y="11"/>
                </a:cubicBezTo>
                <a:cubicBezTo>
                  <a:pt x="10" y="11"/>
                  <a:pt x="10" y="11"/>
                  <a:pt x="10" y="10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3"/>
                  <a:pt x="11" y="13"/>
                  <a:pt x="11" y="14"/>
                </a:cubicBezTo>
                <a:cubicBezTo>
                  <a:pt x="11" y="15"/>
                  <a:pt x="11" y="16"/>
                  <a:pt x="11" y="16"/>
                </a:cubicBezTo>
                <a:cubicBezTo>
                  <a:pt x="11" y="16"/>
                  <a:pt x="11" y="16"/>
                  <a:pt x="11" y="17"/>
                </a:cubicBezTo>
                <a:cubicBezTo>
                  <a:pt x="11" y="17"/>
                  <a:pt x="11" y="18"/>
                  <a:pt x="12" y="18"/>
                </a:cubicBezTo>
                <a:cubicBezTo>
                  <a:pt x="12" y="18"/>
                  <a:pt x="12" y="18"/>
                  <a:pt x="12" y="17"/>
                </a:cubicBezTo>
                <a:cubicBezTo>
                  <a:pt x="13" y="18"/>
                  <a:pt x="14" y="18"/>
                  <a:pt x="14" y="18"/>
                </a:cubicBezTo>
                <a:cubicBezTo>
                  <a:pt x="15" y="18"/>
                  <a:pt x="16" y="18"/>
                  <a:pt x="17" y="17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8" y="17"/>
                  <a:pt x="18" y="17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6"/>
                  <a:pt x="18" y="15"/>
                  <a:pt x="18" y="14"/>
                </a:cubicBezTo>
                <a:cubicBezTo>
                  <a:pt x="18" y="13"/>
                  <a:pt x="18" y="13"/>
                  <a:pt x="18" y="12"/>
                </a:cubicBezTo>
                <a:cubicBezTo>
                  <a:pt x="18" y="12"/>
                  <a:pt x="18" y="12"/>
                  <a:pt x="18" y="11"/>
                </a:cubicBezTo>
                <a:cubicBezTo>
                  <a:pt x="18" y="11"/>
                  <a:pt x="18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6" y="10"/>
                  <a:pt x="15" y="10"/>
                  <a:pt x="14" y="10"/>
                </a:cubicBezTo>
                <a:cubicBezTo>
                  <a:pt x="14" y="10"/>
                  <a:pt x="13" y="10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1" y="11"/>
                  <a:pt x="11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9"/>
                  <a:pt x="11" y="9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7"/>
                  <a:pt x="14" y="7"/>
                  <a:pt x="14" y="7"/>
                </a:cubicBezTo>
                <a:cubicBezTo>
                  <a:pt x="15" y="7"/>
                  <a:pt x="16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8" y="7"/>
                  <a:pt x="18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5"/>
                  <a:pt x="18" y="4"/>
                  <a:pt x="18" y="4"/>
                </a:cubicBezTo>
                <a:cubicBezTo>
                  <a:pt x="18" y="3"/>
                  <a:pt x="18" y="2"/>
                  <a:pt x="18" y="2"/>
                </a:cubicBezTo>
                <a:close/>
                <a:moveTo>
                  <a:pt x="2" y="7"/>
                </a:moveTo>
                <a:cubicBezTo>
                  <a:pt x="2" y="7"/>
                  <a:pt x="2" y="6"/>
                  <a:pt x="2" y="6"/>
                </a:cubicBezTo>
                <a:cubicBezTo>
                  <a:pt x="2" y="6"/>
                  <a:pt x="2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0" y="4"/>
                  <a:pt x="0" y="4"/>
                </a:cubicBezTo>
                <a:cubicBezTo>
                  <a:pt x="0" y="3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2" y="2"/>
                  <a:pt x="2" y="1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3" y="0"/>
                  <a:pt x="3" y="0"/>
                  <a:pt x="4" y="0"/>
                </a:cubicBezTo>
                <a:cubicBezTo>
                  <a:pt x="5" y="0"/>
                  <a:pt x="5" y="0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6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8" y="3"/>
                  <a:pt x="8" y="4"/>
                </a:cubicBezTo>
                <a:cubicBezTo>
                  <a:pt x="8" y="4"/>
                  <a:pt x="7" y="5"/>
                  <a:pt x="7" y="5"/>
                </a:cubicBez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6"/>
                </a:cubicBezTo>
                <a:cubicBezTo>
                  <a:pt x="5" y="5"/>
                  <a:pt x="5" y="5"/>
                  <a:pt x="5" y="5"/>
                </a:cubicBezTo>
                <a:cubicBezTo>
                  <a:pt x="6" y="4"/>
                  <a:pt x="6" y="4"/>
                  <a:pt x="6" y="4"/>
                </a:cubicBezTo>
                <a:cubicBezTo>
                  <a:pt x="6" y="3"/>
                  <a:pt x="5" y="2"/>
                  <a:pt x="4" y="2"/>
                </a:cubicBezTo>
                <a:cubicBezTo>
                  <a:pt x="3" y="2"/>
                  <a:pt x="2" y="3"/>
                  <a:pt x="2" y="4"/>
                </a:cubicBezTo>
                <a:cubicBezTo>
                  <a:pt x="2" y="5"/>
                  <a:pt x="3" y="5"/>
                  <a:pt x="4" y="5"/>
                </a:cubicBezTo>
                <a:cubicBezTo>
                  <a:pt x="4" y="5"/>
                  <a:pt x="5" y="5"/>
                  <a:pt x="5" y="5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7"/>
                  <a:pt x="6" y="7"/>
                </a:cubicBezTo>
                <a:cubicBezTo>
                  <a:pt x="5" y="7"/>
                  <a:pt x="5" y="7"/>
                  <a:pt x="4" y="7"/>
                </a:cubicBezTo>
                <a:cubicBezTo>
                  <a:pt x="3" y="7"/>
                  <a:pt x="3" y="7"/>
                  <a:pt x="2" y="7"/>
                </a:cubicBezTo>
                <a:close/>
                <a:moveTo>
                  <a:pt x="7" y="16"/>
                </a:moveTo>
                <a:cubicBezTo>
                  <a:pt x="7" y="16"/>
                  <a:pt x="7" y="16"/>
                  <a:pt x="7" y="16"/>
                </a:cubicBezTo>
                <a:cubicBezTo>
                  <a:pt x="6" y="16"/>
                  <a:pt x="6" y="16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5" y="17"/>
                  <a:pt x="5" y="18"/>
                  <a:pt x="4" y="18"/>
                </a:cubicBezTo>
                <a:cubicBezTo>
                  <a:pt x="3" y="18"/>
                  <a:pt x="3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2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5"/>
                  <a:pt x="0" y="15"/>
                  <a:pt x="0" y="14"/>
                </a:cubicBezTo>
                <a:cubicBezTo>
                  <a:pt x="0" y="13"/>
                  <a:pt x="1" y="13"/>
                  <a:pt x="1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2" y="12"/>
                  <a:pt x="2" y="12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1"/>
                  <a:pt x="3" y="11"/>
                  <a:pt x="4" y="11"/>
                </a:cubicBezTo>
                <a:cubicBezTo>
                  <a:pt x="5" y="11"/>
                  <a:pt x="5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2"/>
                  <a:pt x="4" y="12"/>
                  <a:pt x="4" y="12"/>
                </a:cubicBezTo>
                <a:cubicBezTo>
                  <a:pt x="3" y="12"/>
                  <a:pt x="2" y="13"/>
                  <a:pt x="2" y="14"/>
                </a:cubicBezTo>
                <a:cubicBezTo>
                  <a:pt x="2" y="15"/>
                  <a:pt x="3" y="16"/>
                  <a:pt x="4" y="16"/>
                </a:cubicBezTo>
                <a:cubicBezTo>
                  <a:pt x="5" y="16"/>
                  <a:pt x="6" y="15"/>
                  <a:pt x="6" y="14"/>
                </a:cubicBezTo>
                <a:cubicBezTo>
                  <a:pt x="6" y="14"/>
                  <a:pt x="6" y="13"/>
                  <a:pt x="5" y="13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8" y="13"/>
                  <a:pt x="8" y="14"/>
                </a:cubicBezTo>
                <a:cubicBezTo>
                  <a:pt x="8" y="15"/>
                  <a:pt x="7" y="15"/>
                  <a:pt x="7" y="16"/>
                </a:cubicBezTo>
                <a:close/>
                <a:moveTo>
                  <a:pt x="16" y="11"/>
                </a:moveTo>
                <a:cubicBezTo>
                  <a:pt x="16" y="11"/>
                  <a:pt x="16" y="11"/>
                  <a:pt x="16" y="11"/>
                </a:cubicBezTo>
                <a:cubicBezTo>
                  <a:pt x="16" y="12"/>
                  <a:pt x="17" y="12"/>
                  <a:pt x="17" y="12"/>
                </a:cubicBezTo>
                <a:cubicBezTo>
                  <a:pt x="17" y="12"/>
                  <a:pt x="17" y="12"/>
                  <a:pt x="18" y="12"/>
                </a:cubicBezTo>
                <a:cubicBezTo>
                  <a:pt x="18" y="13"/>
                  <a:pt x="18" y="13"/>
                  <a:pt x="18" y="14"/>
                </a:cubicBezTo>
                <a:cubicBezTo>
                  <a:pt x="18" y="15"/>
                  <a:pt x="18" y="15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6" y="16"/>
                  <a:pt x="16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5" y="18"/>
                  <a:pt x="14" y="18"/>
                </a:cubicBezTo>
                <a:cubicBezTo>
                  <a:pt x="14" y="18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6"/>
                  <a:pt x="12" y="16"/>
                  <a:pt x="12" y="16"/>
                </a:cubicBezTo>
                <a:cubicBezTo>
                  <a:pt x="12" y="16"/>
                  <a:pt x="12" y="16"/>
                  <a:pt x="11" y="16"/>
                </a:cubicBezTo>
                <a:cubicBezTo>
                  <a:pt x="11" y="15"/>
                  <a:pt x="11" y="15"/>
                  <a:pt x="11" y="14"/>
                </a:cubicBezTo>
                <a:cubicBezTo>
                  <a:pt x="11" y="13"/>
                  <a:pt x="11" y="13"/>
                  <a:pt x="11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4"/>
                  <a:pt x="13" y="14"/>
                </a:cubicBezTo>
                <a:cubicBezTo>
                  <a:pt x="13" y="15"/>
                  <a:pt x="13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13"/>
                  <a:pt x="15" y="12"/>
                  <a:pt x="14" y="12"/>
                </a:cubicBezTo>
                <a:cubicBezTo>
                  <a:pt x="14" y="12"/>
                  <a:pt x="14" y="12"/>
                  <a:pt x="13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11"/>
                  <a:pt x="16" y="11"/>
                  <a:pt x="16" y="11"/>
                </a:cubicBezTo>
                <a:close/>
                <a:moveTo>
                  <a:pt x="13" y="7"/>
                </a:moveTo>
                <a:cubicBezTo>
                  <a:pt x="13" y="7"/>
                  <a:pt x="13" y="6"/>
                  <a:pt x="13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5" y="5"/>
                  <a:pt x="16" y="5"/>
                  <a:pt x="16" y="4"/>
                </a:cubicBezTo>
                <a:cubicBezTo>
                  <a:pt x="16" y="3"/>
                  <a:pt x="15" y="2"/>
                  <a:pt x="14" y="2"/>
                </a:cubicBezTo>
                <a:cubicBezTo>
                  <a:pt x="13" y="2"/>
                  <a:pt x="13" y="3"/>
                  <a:pt x="13" y="4"/>
                </a:cubicBezTo>
                <a:cubicBezTo>
                  <a:pt x="13" y="4"/>
                  <a:pt x="13" y="4"/>
                  <a:pt x="13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5"/>
                  <a:pt x="11" y="5"/>
                </a:cubicBezTo>
                <a:cubicBezTo>
                  <a:pt x="11" y="5"/>
                  <a:pt x="11" y="4"/>
                  <a:pt x="11" y="4"/>
                </a:cubicBezTo>
                <a:cubicBezTo>
                  <a:pt x="11" y="3"/>
                  <a:pt x="11" y="2"/>
                  <a:pt x="11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2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4" y="0"/>
                  <a:pt x="14" y="0"/>
                </a:cubicBezTo>
                <a:cubicBezTo>
                  <a:pt x="15" y="0"/>
                  <a:pt x="16" y="0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7" y="2"/>
                  <a:pt x="17" y="2"/>
                </a:cubicBezTo>
                <a:cubicBezTo>
                  <a:pt x="17" y="2"/>
                  <a:pt x="17" y="2"/>
                  <a:pt x="18" y="2"/>
                </a:cubicBezTo>
                <a:cubicBezTo>
                  <a:pt x="18" y="2"/>
                  <a:pt x="18" y="3"/>
                  <a:pt x="18" y="4"/>
                </a:cubicBezTo>
                <a:cubicBezTo>
                  <a:pt x="18" y="4"/>
                  <a:pt x="18" y="5"/>
                  <a:pt x="18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6" y="6"/>
                  <a:pt x="16" y="6"/>
                </a:cubicBezTo>
                <a:cubicBezTo>
                  <a:pt x="16" y="6"/>
                  <a:pt x="16" y="7"/>
                  <a:pt x="16" y="7"/>
                </a:cubicBezTo>
                <a:cubicBezTo>
                  <a:pt x="16" y="7"/>
                  <a:pt x="15" y="7"/>
                  <a:pt x="14" y="7"/>
                </a:cubicBezTo>
                <a:cubicBezTo>
                  <a:pt x="14" y="7"/>
                  <a:pt x="13" y="7"/>
                  <a:pt x="1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00"/>
          <a:stretch>
            <a:fillRect/>
          </a:stretch>
        </p:blipFill>
        <p:spPr>
          <a:xfrm>
            <a:off x="5005673" y="837691"/>
            <a:ext cx="195286" cy="331354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1"/>
          <a:stretch>
            <a:fillRect/>
          </a:stretch>
        </p:blipFill>
        <p:spPr>
          <a:xfrm>
            <a:off x="5476240" y="753811"/>
            <a:ext cx="314960" cy="331355"/>
          </a:xfrm>
          <a:prstGeom prst="rect">
            <a:avLst/>
          </a:prstGeom>
        </p:spPr>
      </p:pic>
      <p:sp>
        <p:nvSpPr>
          <p:cNvPr id="117" name="文本框 116"/>
          <p:cNvSpPr txBox="1"/>
          <p:nvPr/>
        </p:nvSpPr>
        <p:spPr>
          <a:xfrm>
            <a:off x="1387543" y="312064"/>
            <a:ext cx="91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600" b="1" spc="100" dirty="0">
                <a:solidFill>
                  <a:srgbClr val="F4DA86"/>
                </a:solidFill>
                <a:ea typeface="创艺简标宋" pitchFamily="2" charset="-122"/>
              </a:rPr>
              <a:t>房地产</a:t>
            </a:r>
            <a:endParaRPr lang="zh-CN" altLang="en-US" sz="1600" b="1" spc="100" dirty="0">
              <a:solidFill>
                <a:srgbClr val="F4DA86"/>
              </a:solidFill>
              <a:ea typeface="创艺简标宋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2691083" y="883092"/>
            <a:ext cx="0" cy="3556298"/>
          </a:xfrm>
          <a:prstGeom prst="line">
            <a:avLst/>
          </a:prstGeom>
          <a:ln>
            <a:solidFill>
              <a:srgbClr val="EFC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96164" y="891540"/>
            <a:ext cx="5867266" cy="3547850"/>
            <a:chOff x="2696164" y="891540"/>
            <a:chExt cx="5867266" cy="3547850"/>
          </a:xfrm>
        </p:grpSpPr>
        <p:sp>
          <p:nvSpPr>
            <p:cNvPr id="6" name="矩形 5"/>
            <p:cNvSpPr/>
            <p:nvPr/>
          </p:nvSpPr>
          <p:spPr>
            <a:xfrm>
              <a:off x="2696164" y="891540"/>
              <a:ext cx="5867266" cy="35478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6928" b="95783" l="2675" r="940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8" t="6711" r="4960" b="4477"/>
            <a:stretch>
              <a:fillRect/>
            </a:stretch>
          </p:blipFill>
          <p:spPr>
            <a:xfrm>
              <a:off x="3223335" y="1183714"/>
              <a:ext cx="4687502" cy="3028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12"/>
          <a:stretch>
            <a:fillRect/>
          </a:stretch>
        </p:blipFill>
        <p:spPr>
          <a:xfrm>
            <a:off x="0" y="0"/>
            <a:ext cx="2667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2691083" y="883092"/>
            <a:ext cx="0" cy="3556298"/>
          </a:xfrm>
          <a:prstGeom prst="line">
            <a:avLst/>
          </a:prstGeom>
          <a:ln>
            <a:solidFill>
              <a:srgbClr val="EFC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696164" y="891540"/>
            <a:ext cx="5867266" cy="3547850"/>
            <a:chOff x="2696164" y="891540"/>
            <a:chExt cx="5867266" cy="3547850"/>
          </a:xfrm>
        </p:grpSpPr>
        <p:sp>
          <p:nvSpPr>
            <p:cNvPr id="4" name="矩形 3"/>
            <p:cNvSpPr/>
            <p:nvPr/>
          </p:nvSpPr>
          <p:spPr>
            <a:xfrm>
              <a:off x="2696164" y="891540"/>
              <a:ext cx="5867266" cy="35478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9" t="5058" r="7244" b="8199"/>
            <a:stretch>
              <a:fillRect/>
            </a:stretch>
          </p:blipFill>
          <p:spPr>
            <a:xfrm>
              <a:off x="3080460" y="1183714"/>
              <a:ext cx="4881007" cy="3159686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696117" y="891540"/>
            <a:ext cx="5867266" cy="3547850"/>
            <a:chOff x="2696164" y="891540"/>
            <a:chExt cx="5867266" cy="3547850"/>
          </a:xfrm>
        </p:grpSpPr>
        <p:sp>
          <p:nvSpPr>
            <p:cNvPr id="11" name="矩形 10"/>
            <p:cNvSpPr/>
            <p:nvPr/>
          </p:nvSpPr>
          <p:spPr>
            <a:xfrm>
              <a:off x="2696164" y="891540"/>
              <a:ext cx="5867266" cy="35478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28" b="95783" l="2675" r="940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8" t="6711" r="4960" b="4477"/>
            <a:stretch>
              <a:fillRect/>
            </a:stretch>
          </p:blipFill>
          <p:spPr>
            <a:xfrm>
              <a:off x="3223335" y="1183714"/>
              <a:ext cx="4687502" cy="3028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12"/>
          <a:stretch>
            <a:fillRect/>
          </a:stretch>
        </p:blipFill>
        <p:spPr>
          <a:xfrm>
            <a:off x="0" y="0"/>
            <a:ext cx="2667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9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683463" y="1029658"/>
            <a:ext cx="2917785" cy="1764343"/>
            <a:chOff x="2683463" y="1029658"/>
            <a:chExt cx="2917785" cy="1764343"/>
          </a:xfrm>
        </p:grpSpPr>
        <p:sp>
          <p:nvSpPr>
            <p:cNvPr id="4" name="矩形 3"/>
            <p:cNvSpPr/>
            <p:nvPr/>
          </p:nvSpPr>
          <p:spPr>
            <a:xfrm>
              <a:off x="2683463" y="1029658"/>
              <a:ext cx="2917785" cy="1764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2" t="19742" r="8348" b="16194"/>
            <a:stretch>
              <a:fillRect/>
            </a:stretch>
          </p:blipFill>
          <p:spPr>
            <a:xfrm rot="5400000">
              <a:off x="3336925" y="995300"/>
              <a:ext cx="1758950" cy="1838451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5677448" y="1029658"/>
            <a:ext cx="2917785" cy="1764342"/>
            <a:chOff x="5677448" y="1029658"/>
            <a:chExt cx="2917785" cy="1764342"/>
          </a:xfrm>
        </p:grpSpPr>
        <p:sp>
          <p:nvSpPr>
            <p:cNvPr id="7" name="矩形 6"/>
            <p:cNvSpPr/>
            <p:nvPr/>
          </p:nvSpPr>
          <p:spPr>
            <a:xfrm>
              <a:off x="5677448" y="1029658"/>
              <a:ext cx="2917785" cy="1764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60" t="8220" r="7822" b="9008"/>
            <a:stretch>
              <a:fillRect/>
            </a:stretch>
          </p:blipFill>
          <p:spPr>
            <a:xfrm rot="5400000">
              <a:off x="6343181" y="823564"/>
              <a:ext cx="1566654" cy="2315226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2683463" y="2871158"/>
            <a:ext cx="2917785" cy="1764342"/>
            <a:chOff x="2683463" y="2871158"/>
            <a:chExt cx="2917785" cy="1764342"/>
          </a:xfrm>
        </p:grpSpPr>
        <p:sp>
          <p:nvSpPr>
            <p:cNvPr id="6" name="矩形 5"/>
            <p:cNvSpPr/>
            <p:nvPr/>
          </p:nvSpPr>
          <p:spPr>
            <a:xfrm>
              <a:off x="2683463" y="2871158"/>
              <a:ext cx="2917785" cy="1764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2"/>
            <a:stretch>
              <a:fillRect/>
            </a:stretch>
          </p:blipFill>
          <p:spPr>
            <a:xfrm rot="5400000">
              <a:off x="3363400" y="2702412"/>
              <a:ext cx="1557909" cy="2101834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5677448" y="2871158"/>
            <a:ext cx="2917785" cy="1764342"/>
            <a:chOff x="5677448" y="2871158"/>
            <a:chExt cx="2917785" cy="1764342"/>
          </a:xfrm>
        </p:grpSpPr>
        <p:sp>
          <p:nvSpPr>
            <p:cNvPr id="8" name="矩形 7"/>
            <p:cNvSpPr/>
            <p:nvPr/>
          </p:nvSpPr>
          <p:spPr>
            <a:xfrm>
              <a:off x="5677448" y="2871158"/>
              <a:ext cx="2917785" cy="1764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9816" b="9197"/>
            <a:stretch>
              <a:fillRect/>
            </a:stretch>
          </p:blipFill>
          <p:spPr>
            <a:xfrm rot="5400000">
              <a:off x="6168831" y="2737208"/>
              <a:ext cx="1674386" cy="1993607"/>
            </a:xfrm>
            <a:prstGeom prst="rect">
              <a:avLst/>
            </a:prstGeom>
          </p:spPr>
        </p:pic>
      </p:grpSp>
      <p:sp>
        <p:nvSpPr>
          <p:cNvPr id="21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578" y="1266444"/>
            <a:ext cx="2240659" cy="3362457"/>
          </a:xfrm>
          <a:prstGeom prst="rect">
            <a:avLst/>
          </a:prstGeom>
          <a:ln>
            <a:solidFill>
              <a:srgbClr val="F4DA86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67" r="28708"/>
          <a:stretch>
            <a:fillRect/>
          </a:stretch>
        </p:blipFill>
        <p:spPr>
          <a:xfrm>
            <a:off x="3454801" y="1266444"/>
            <a:ext cx="2230272" cy="3320070"/>
          </a:xfrm>
          <a:prstGeom prst="rect">
            <a:avLst/>
          </a:prstGeom>
          <a:ln>
            <a:solidFill>
              <a:srgbClr val="F4DA8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0" r="17823"/>
          <a:stretch>
            <a:fillRect/>
          </a:stretch>
        </p:blipFill>
        <p:spPr>
          <a:xfrm>
            <a:off x="946952" y="1266444"/>
            <a:ext cx="2225344" cy="3320070"/>
          </a:xfrm>
          <a:prstGeom prst="rect">
            <a:avLst/>
          </a:prstGeom>
          <a:ln>
            <a:solidFill>
              <a:srgbClr val="F4DA86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134"/>
          <a:stretch>
            <a:fillRect/>
          </a:stretch>
        </p:blipFill>
        <p:spPr>
          <a:xfrm>
            <a:off x="3457265" y="1266444"/>
            <a:ext cx="2234398" cy="3320070"/>
          </a:xfrm>
          <a:prstGeom prst="rect">
            <a:avLst/>
          </a:prstGeom>
          <a:ln>
            <a:solidFill>
              <a:srgbClr val="F4DA86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" t="11820" r="69380" b="18831"/>
          <a:stretch>
            <a:fillRect/>
          </a:stretch>
        </p:blipFill>
        <p:spPr>
          <a:xfrm>
            <a:off x="5982892" y="1266444"/>
            <a:ext cx="2225345" cy="3352799"/>
          </a:xfrm>
          <a:prstGeom prst="rect">
            <a:avLst/>
          </a:prstGeom>
          <a:ln>
            <a:solidFill>
              <a:srgbClr val="F4DA86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r="47237"/>
          <a:stretch>
            <a:fillRect/>
          </a:stretch>
        </p:blipFill>
        <p:spPr>
          <a:xfrm>
            <a:off x="933449" y="1268259"/>
            <a:ext cx="2247901" cy="3318255"/>
          </a:xfrm>
          <a:prstGeom prst="rect">
            <a:avLst/>
          </a:prstGeom>
          <a:ln>
            <a:solidFill>
              <a:srgbClr val="F4DA86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2" b="48359"/>
          <a:stretch>
            <a:fillRect/>
          </a:stretch>
        </p:blipFill>
        <p:spPr>
          <a:xfrm>
            <a:off x="-1" y="1074057"/>
            <a:ext cx="9296401" cy="158205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1" b="8149"/>
          <a:stretch>
            <a:fillRect/>
          </a:stretch>
        </p:blipFill>
        <p:spPr>
          <a:xfrm>
            <a:off x="0" y="2801257"/>
            <a:ext cx="9296401" cy="1923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5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xit" presetSubtype="1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8" b="-618"/>
          <a:stretch>
            <a:fillRect/>
          </a:stretch>
        </p:blipFill>
        <p:spPr>
          <a:xfrm>
            <a:off x="-1" y="-534308"/>
            <a:ext cx="9303658" cy="621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E:\我的素材\图片素材\shutterstock_145030174.jpg"/>
          <p:cNvPicPr>
            <a:picLocks noChangeAspect="1" noChangeArrowheads="1"/>
          </p:cNvPicPr>
          <p:nvPr/>
        </p:nvPicPr>
        <p:blipFill rotWithShape="1">
          <a:blip r:embed="rId2" cstate="screen"/>
          <a:srcRect l="5359" r="12017"/>
          <a:stretch>
            <a:fillRect/>
          </a:stretch>
        </p:blipFill>
        <p:spPr bwMode="auto">
          <a:xfrm>
            <a:off x="4963610" y="1491235"/>
            <a:ext cx="2641971" cy="2663343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829042" y="1399634"/>
            <a:ext cx="3576097" cy="779856"/>
            <a:chOff x="779879" y="3754466"/>
            <a:chExt cx="3576097" cy="779856"/>
          </a:xfrm>
        </p:grpSpPr>
        <p:sp>
          <p:nvSpPr>
            <p:cNvPr id="6" name="圆角矩形 5"/>
            <p:cNvSpPr/>
            <p:nvPr/>
          </p:nvSpPr>
          <p:spPr>
            <a:xfrm>
              <a:off x="840042" y="3754466"/>
              <a:ext cx="2922333" cy="371864"/>
            </a:xfrm>
            <a:prstGeom prst="roundRect">
              <a:avLst>
                <a:gd name="adj" fmla="val 10893"/>
              </a:avLst>
            </a:pr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TextBox 170"/>
            <p:cNvSpPr txBox="1"/>
            <p:nvPr/>
          </p:nvSpPr>
          <p:spPr>
            <a:xfrm>
              <a:off x="856079" y="3786814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2"/>
            <p:cNvSpPr txBox="1">
              <a:spLocks noChangeArrowheads="1"/>
            </p:cNvSpPr>
            <p:nvPr/>
          </p:nvSpPr>
          <p:spPr bwMode="auto">
            <a:xfrm>
              <a:off x="779879" y="4226545"/>
              <a:ext cx="357609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spcBef>
                  <a:spcPts val="600"/>
                </a:spcBef>
              </a:pPr>
              <a:r>
                <a:rPr lang="zh-CN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</a:t>
              </a:r>
              <a:r>
                <a:rPr lang="zh-CN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</a:t>
              </a:r>
              <a:endPara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9042" y="2409028"/>
            <a:ext cx="3576097" cy="789381"/>
            <a:chOff x="779879" y="3754466"/>
            <a:chExt cx="3576097" cy="789381"/>
          </a:xfrm>
        </p:grpSpPr>
        <p:sp>
          <p:nvSpPr>
            <p:cNvPr id="10" name="圆角矩形 9"/>
            <p:cNvSpPr/>
            <p:nvPr/>
          </p:nvSpPr>
          <p:spPr>
            <a:xfrm>
              <a:off x="840042" y="3754466"/>
              <a:ext cx="2922333" cy="371864"/>
            </a:xfrm>
            <a:prstGeom prst="roundRect">
              <a:avLst>
                <a:gd name="adj" fmla="val 10893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TextBox 174"/>
            <p:cNvSpPr txBox="1"/>
            <p:nvPr/>
          </p:nvSpPr>
          <p:spPr>
            <a:xfrm>
              <a:off x="856079" y="3786814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点击添加标题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2"/>
            <p:cNvSpPr txBox="1">
              <a:spLocks noChangeArrowheads="1"/>
            </p:cNvSpPr>
            <p:nvPr/>
          </p:nvSpPr>
          <p:spPr bwMode="auto">
            <a:xfrm>
              <a:off x="779879" y="4236070"/>
              <a:ext cx="357609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spcBef>
                  <a:spcPts val="600"/>
                </a:spcBef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zh-CN" dirty="0">
                  <a:solidFill>
                    <a:prstClr val="white"/>
                  </a:solidFill>
                </a:rPr>
                <a:t>坚持精益求精、拒绝平庸的做事精神</a:t>
              </a:r>
              <a:endParaRPr lang="en-US" altLang="zh-C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29042" y="3494504"/>
            <a:ext cx="3576097" cy="779856"/>
            <a:chOff x="779879" y="3754466"/>
            <a:chExt cx="3576097" cy="779856"/>
          </a:xfrm>
        </p:grpSpPr>
        <p:sp>
          <p:nvSpPr>
            <p:cNvPr id="14" name="圆角矩形 13"/>
            <p:cNvSpPr/>
            <p:nvPr/>
          </p:nvSpPr>
          <p:spPr>
            <a:xfrm>
              <a:off x="840042" y="3754466"/>
              <a:ext cx="2922333" cy="371864"/>
            </a:xfrm>
            <a:prstGeom prst="roundRect">
              <a:avLst>
                <a:gd name="adj" fmla="val 10893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TextBox 178"/>
            <p:cNvSpPr txBox="1"/>
            <p:nvPr/>
          </p:nvSpPr>
          <p:spPr>
            <a:xfrm>
              <a:off x="856079" y="3786814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点击添加标题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779879" y="4226545"/>
              <a:ext cx="357609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spcBef>
                  <a:spcPts val="600"/>
                </a:spcBef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zh-CN" dirty="0">
                  <a:solidFill>
                    <a:prstClr val="white"/>
                  </a:solidFill>
                </a:rPr>
                <a:t>坚持精益求精、拒绝平庸的做事精神</a:t>
              </a:r>
              <a:endParaRPr lang="en-US" altLang="zh-C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2595" y="987574"/>
            <a:ext cx="2908543" cy="1260899"/>
            <a:chOff x="5489054" y="1238843"/>
            <a:chExt cx="2908543" cy="1260899"/>
          </a:xfrm>
        </p:grpSpPr>
        <p:sp>
          <p:nvSpPr>
            <p:cNvPr id="18" name="椭圆 17"/>
            <p:cNvSpPr/>
            <p:nvPr/>
          </p:nvSpPr>
          <p:spPr>
            <a:xfrm>
              <a:off x="5489054" y="2318767"/>
              <a:ext cx="180975" cy="180975"/>
            </a:xfrm>
            <a:prstGeom prst="ellipse">
              <a:avLst/>
            </a:prstGeom>
            <a:solidFill>
              <a:srgbClr val="ECC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595977" y="1402604"/>
              <a:ext cx="1581150" cy="935213"/>
            </a:xfrm>
            <a:custGeom>
              <a:avLst/>
              <a:gdLst>
                <a:gd name="connsiteX0" fmla="*/ 0 w 2447925"/>
                <a:gd name="connsiteY0" fmla="*/ 1190625 h 1190625"/>
                <a:gd name="connsiteX1" fmla="*/ 628650 w 2447925"/>
                <a:gd name="connsiteY1" fmla="*/ 0 h 1190625"/>
                <a:gd name="connsiteX2" fmla="*/ 2447925 w 2447925"/>
                <a:gd name="connsiteY2" fmla="*/ 0 h 1190625"/>
                <a:gd name="connsiteX0-1" fmla="*/ 0 w 2019300"/>
                <a:gd name="connsiteY0-2" fmla="*/ 1190625 h 1190625"/>
                <a:gd name="connsiteX1-3" fmla="*/ 628650 w 2019300"/>
                <a:gd name="connsiteY1-4" fmla="*/ 0 h 1190625"/>
                <a:gd name="connsiteX2-5" fmla="*/ 2019300 w 2019300"/>
                <a:gd name="connsiteY2-6" fmla="*/ 0 h 1190625"/>
                <a:gd name="connsiteX0-7" fmla="*/ 0 w 1581150"/>
                <a:gd name="connsiteY0-8" fmla="*/ 1190625 h 1190625"/>
                <a:gd name="connsiteX1-9" fmla="*/ 628650 w 1581150"/>
                <a:gd name="connsiteY1-10" fmla="*/ 0 h 1190625"/>
                <a:gd name="connsiteX2-11" fmla="*/ 1581150 w 1581150"/>
                <a:gd name="connsiteY2-12" fmla="*/ 0 h 11906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581150" h="1190625">
                  <a:moveTo>
                    <a:pt x="0" y="1190625"/>
                  </a:moveTo>
                  <a:lnTo>
                    <a:pt x="628650" y="0"/>
                  </a:lnTo>
                  <a:lnTo>
                    <a:pt x="1581150" y="0"/>
                  </a:lnTo>
                </a:path>
              </a:pathLst>
            </a:custGeom>
            <a:noFill/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TextBox 183"/>
            <p:cNvSpPr txBox="1"/>
            <p:nvPr/>
          </p:nvSpPr>
          <p:spPr>
            <a:xfrm>
              <a:off x="7135713" y="123884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2882</Words>
  <Application>WPS 演示</Application>
  <PresentationFormat>全屏显示(16:9)</PresentationFormat>
  <Paragraphs>587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创艺简标宋</vt:lpstr>
      <vt:lpstr>DFGHSGothic-W5</vt:lpstr>
      <vt:lpstr>微软雅黑</vt:lpstr>
      <vt:lpstr>Calibri</vt:lpstr>
      <vt:lpstr>方正舒体</vt:lpstr>
      <vt:lpstr>Yu Gothic UI</vt:lpstr>
      <vt:lpstr>Arial Unicode MS</vt:lpstr>
      <vt:lpstr>Calibri Light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2014-06-25T03:33:00Z</dcterms:created>
  <dcterms:modified xsi:type="dcterms:W3CDTF">2018-08-29T03:29:10Z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